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8"/>
  </p:notesMasterIdLst>
  <p:sldIdLst>
    <p:sldId id="272" r:id="rId6"/>
    <p:sldId id="269" r:id="rId7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8" r:id="rId16"/>
    <p:sldId id="287" r:id="rId17"/>
    <p:sldId id="271" r:id="rId18"/>
    <p:sldId id="273" r:id="rId19"/>
    <p:sldId id="274" r:id="rId20"/>
    <p:sldId id="270" r:id="rId21"/>
  </p:sldIdLst>
  <p:sldSz cx="9144000" cy="5141595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693" autoAdjust="0"/>
    <p:restoredTop sz="94660"/>
  </p:normalViewPr>
  <p:slideViewPr>
    <p:cSldViewPr>
      <p:cViewPr varScale="1">
        <p:scale>
          <a:sx n="82" d="100"/>
          <a:sy n="82" d="100"/>
        </p:scale>
        <p:origin x="-102" y="-240"/>
      </p:cViewPr>
      <p:guideLst>
        <p:guide orient="horz" pos="1619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4784" y="1143000"/>
            <a:ext cx="548843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063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7C6F-D023-4DA0-BE5C-5121B59683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DE8CE5-3693-4C03-ACC2-D1F8839A60E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874F01-972B-44A0-B290-51AC581ABFC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063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25359-BD78-4B0B-8D1E-203893B0867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432754-B2A6-41C2-A642-0554FF1D86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3588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39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9A31C9-8D2B-4638-B70C-770909AB0CF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C32757-379A-46E7-AD4A-F9E0B977DD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36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036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81B492-3C20-468B-8DEC-26651CD7F4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EE43AD-FCC4-48D0-B4B0-8C73B68ACC3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7B1D47-6629-4BCA-B770-AC807DE0763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7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63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7C6B75-8E46-46B1-ADDC-3E28CE69F2B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253E0-654B-42E8-8666-BC55BE74E04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8863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878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31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D7B938-6D7E-4BA4-981F-5929630BE7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E2F01D-1959-42FA-A73F-35EB303DFE8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39C260-856B-4250-880F-D4C1214F92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063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9575E1-FB41-4B32-BBC0-33FF821DDC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A93A58-58B2-4A29-998E-6BB820D2BBB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3588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39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EC421-61EF-450F-BAC0-A3F0B3D46F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BA11C5-FA34-40D0-BFDA-D3794E3E87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36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036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F69F6-FA1F-4CF6-9B18-E17E6BBF862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4F397-F208-4A2F-9DBE-88BA293C8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4C48E-4C42-4A34-A122-5E91FCF72A6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3588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39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AB792-9C8C-4AD2-880E-1C0D36F6D7D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7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63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E2F830-B824-46C4-8394-A4AB309833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8863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878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31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791B45-0EF7-40A0-835A-BC1EB50BAAA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9699A9-E04E-4E5D-BF72-2BA09A42D0A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F416C8-2AAB-4BD6-A3CC-C7F4DB0E02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063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87E3B8-0837-4977-8908-7976EA2560D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6D721D-7924-4C8A-8F4F-8059CCEFDC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3588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39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B06E8-EBBB-4234-83B1-937D291E69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E471AE-6DAA-4F3F-85E3-49633FD3D15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36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036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DB4653-9DEC-469D-9292-9D063A9860A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9024A6-2AC7-4C2C-B69D-092146222D1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F92E84-8544-4B3C-A3C4-185DF815D3A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D2F04-5691-4EF1-8311-4A515E9EF5E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7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63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E6417B-4336-43EC-9E64-AB9352D165E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8863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878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31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0C5D5-C7D8-48AF-B748-7DB51881A84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14D241-0A09-4C66-A2EA-44147D6391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C81371-9010-4799-BC43-28AE757CE2A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36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036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44D95-B25C-4C39-8105-6D15C6315A9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21AFA-B1D2-48E7-9F22-13F6F44877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FF4F72-4451-4F2D-B7CF-89DD6F5381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7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63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B8279-733B-4E17-B923-2B7FD3AB391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8863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878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31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821EB-2055-464C-8365-C620993DB67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12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8235421D-F2FE-45C7-8D1B-DEA01F40CEF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12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8279492-6BC9-4884-8E5A-80C694AAB43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12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DE4F0606-CDEC-499A-8DC0-9F4133460FC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12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86F49CD-AA8B-422A-9D84-1888F853035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6" Type="http://schemas.openxmlformats.org/officeDocument/2006/relationships/slideLayout" Target="../slideLayouts/slideLayout40.xml"/><Relationship Id="rId15" Type="http://schemas.openxmlformats.org/officeDocument/2006/relationships/image" Target="../media/image59.png"/><Relationship Id="rId14" Type="http://schemas.openxmlformats.org/officeDocument/2006/relationships/image" Target="../media/image58.png"/><Relationship Id="rId13" Type="http://schemas.openxmlformats.org/officeDocument/2006/relationships/image" Target="../media/image57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56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60.png"/><Relationship Id="rId7" Type="http://schemas.openxmlformats.org/officeDocument/2006/relationships/image" Target="../media/image31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2" Type="http://schemas.openxmlformats.org/officeDocument/2006/relationships/slideLayout" Target="../slideLayouts/slideLayout40.xml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0" Type="http://schemas.openxmlformats.org/officeDocument/2006/relationships/slideLayout" Target="../slideLayouts/slideLayout40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audio" Target="file:///H:\87-&#26790;&#24819;&#21435;&#21738;&#20799;&#20102;\54.mp3" TargetMode="Externa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slideLayout" Target="../slideLayouts/slideLayout18.xml"/><Relationship Id="rId11" Type="http://schemas.openxmlformats.org/officeDocument/2006/relationships/image" Target="../media/image15.png"/><Relationship Id="rId10" Type="http://schemas.microsoft.com/office/2007/relationships/media" Target="file:///H:\87-&#26790;&#24819;&#21435;&#21738;&#20799;&#20102;\54.mp3" TargetMode="Externa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29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29.xml"/><Relationship Id="rId10" Type="http://schemas.openxmlformats.org/officeDocument/2006/relationships/image" Target="../media/image28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0" Type="http://schemas.openxmlformats.org/officeDocument/2006/relationships/slideLayout" Target="../slideLayouts/slideLayout29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39.jpe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0" y="0"/>
            <a:ext cx="9144000" cy="5472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0" y="0"/>
            <a:ext cx="9144000" cy="5219700"/>
          </a:xfrm>
          <a:prstGeom prst="rect">
            <a:avLst/>
          </a:prstGeom>
          <a:solidFill>
            <a:srgbClr val="99D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85" name="文本框 6"/>
          <p:cNvSpPr txBox="1">
            <a:spLocks noChangeArrowheads="1"/>
          </p:cNvSpPr>
          <p:nvPr/>
        </p:nvSpPr>
        <p:spPr bwMode="auto">
          <a:xfrm>
            <a:off x="4025900" y="1350963"/>
            <a:ext cx="4592638" cy="55308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sz="3000" dirty="0"/>
              <a:t>企业移动云应用开发</a:t>
            </a:r>
            <a:endParaRPr lang="zh-CN" altLang="en-US" sz="3000" dirty="0"/>
          </a:p>
        </p:txBody>
      </p:sp>
      <p:grpSp>
        <p:nvGrpSpPr>
          <p:cNvPr id="5126" name="组合 93"/>
          <p:cNvGrpSpPr/>
          <p:nvPr/>
        </p:nvGrpSpPr>
        <p:grpSpPr bwMode="auto">
          <a:xfrm>
            <a:off x="4137025" y="2151380"/>
            <a:ext cx="4481195" cy="1700530"/>
            <a:chOff x="3614440" y="2738334"/>
            <a:chExt cx="4099331" cy="1633581"/>
          </a:xfrm>
        </p:grpSpPr>
        <p:grpSp>
          <p:nvGrpSpPr>
            <p:cNvPr id="5158" name="组合 94"/>
            <p:cNvGrpSpPr/>
            <p:nvPr/>
          </p:nvGrpSpPr>
          <p:grpSpPr bwMode="auto">
            <a:xfrm>
              <a:off x="3614440" y="2738334"/>
              <a:ext cx="4099331" cy="1633581"/>
              <a:chOff x="3541870" y="2883480"/>
              <a:chExt cx="4099331" cy="1633581"/>
            </a:xfrm>
          </p:grpSpPr>
          <p:grpSp>
            <p:nvGrpSpPr>
              <p:cNvPr id="5165" name="组合 101"/>
              <p:cNvGrpSpPr/>
              <p:nvPr/>
            </p:nvGrpSpPr>
            <p:grpSpPr bwMode="auto">
              <a:xfrm>
                <a:off x="3541870" y="2883480"/>
                <a:ext cx="4099331" cy="1633581"/>
                <a:chOff x="10967478" y="-1206653"/>
                <a:chExt cx="4328441" cy="1724883"/>
              </a:xfrm>
            </p:grpSpPr>
            <p:sp>
              <p:nvSpPr>
                <p:cNvPr id="5169" name="AutoShape 6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1304588" y="-1190625"/>
                  <a:ext cx="1282700" cy="1552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70" name="Freeform 66"/>
                <p:cNvSpPr/>
                <p:nvPr/>
              </p:nvSpPr>
              <p:spPr bwMode="auto">
                <a:xfrm>
                  <a:off x="10967478" y="-1206653"/>
                  <a:ext cx="4328441" cy="1724883"/>
                </a:xfrm>
                <a:custGeom>
                  <a:avLst/>
                  <a:gdLst>
                    <a:gd name="T0" fmla="*/ 0 w 806"/>
                    <a:gd name="T1" fmla="*/ 0 h 976"/>
                    <a:gd name="T2" fmla="*/ 0 w 806"/>
                    <a:gd name="T3" fmla="*/ 1610009 h 976"/>
                    <a:gd name="T4" fmla="*/ 220181 w 806"/>
                    <a:gd name="T5" fmla="*/ 1724883 h 976"/>
                    <a:gd name="T6" fmla="*/ 4124371 w 806"/>
                    <a:gd name="T7" fmla="*/ 1724883 h 976"/>
                    <a:gd name="T8" fmla="*/ 4328441 w 806"/>
                    <a:gd name="T9" fmla="*/ 1610009 h 976"/>
                    <a:gd name="T10" fmla="*/ 4328441 w 806"/>
                    <a:gd name="T11" fmla="*/ 0 h 976"/>
                    <a:gd name="T12" fmla="*/ 0 w 806"/>
                    <a:gd name="T13" fmla="*/ 0 h 97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06" h="976">
                      <a:moveTo>
                        <a:pt x="0" y="0"/>
                      </a:moveTo>
                      <a:lnTo>
                        <a:pt x="0" y="911"/>
                      </a:lnTo>
                      <a:lnTo>
                        <a:pt x="41" y="976"/>
                      </a:lnTo>
                      <a:lnTo>
                        <a:pt x="768" y="976"/>
                      </a:lnTo>
                      <a:lnTo>
                        <a:pt x="806" y="911"/>
                      </a:lnTo>
                      <a:lnTo>
                        <a:pt x="8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EB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71" name="Rectangle 67"/>
                <p:cNvSpPr>
                  <a:spLocks noChangeArrowheads="1"/>
                </p:cNvSpPr>
                <p:nvPr/>
              </p:nvSpPr>
              <p:spPr bwMode="auto">
                <a:xfrm>
                  <a:off x="10967478" y="-1190625"/>
                  <a:ext cx="4328441" cy="407988"/>
                </a:xfrm>
                <a:prstGeom prst="rect">
                  <a:avLst/>
                </a:prstGeom>
                <a:solidFill>
                  <a:srgbClr val="1F34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08" name="Oval 68"/>
                <p:cNvSpPr>
                  <a:spLocks noChangeArrowheads="1"/>
                </p:cNvSpPr>
                <p:nvPr/>
              </p:nvSpPr>
              <p:spPr bwMode="auto">
                <a:xfrm>
                  <a:off x="11577246" y="-1024875"/>
                  <a:ext cx="136515" cy="131142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109" name="Oval 69"/>
                <p:cNvSpPr>
                  <a:spLocks noChangeArrowheads="1"/>
                </p:cNvSpPr>
                <p:nvPr/>
              </p:nvSpPr>
              <p:spPr bwMode="auto">
                <a:xfrm>
                  <a:off x="12108745" y="-1024875"/>
                  <a:ext cx="132874" cy="131142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103" name="文本框 8"/>
              <p:cNvSpPr txBox="1">
                <a:spLocks noChangeArrowheads="1"/>
              </p:cNvSpPr>
              <p:nvPr/>
            </p:nvSpPr>
            <p:spPr bwMode="auto">
              <a:xfrm>
                <a:off x="3660817" y="2910736"/>
                <a:ext cx="1879004" cy="323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800" b="1" spc="200">
                    <a:solidFill>
                      <a:schemeClr val="bg1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</a:defRPr>
                </a:lvl1pPr>
              </a:lstStyle>
              <a:p>
                <a:pPr>
                  <a:defRPr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人脸识别</a:t>
                </a: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</a:t>
                </a:r>
                <a:endParaRPr lang="zh-CN" altLang="en-US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文本框 8"/>
              <p:cNvSpPr txBox="1">
                <a:spLocks noChangeArrowheads="1"/>
              </p:cNvSpPr>
              <p:nvPr/>
            </p:nvSpPr>
            <p:spPr bwMode="auto">
              <a:xfrm>
                <a:off x="4798562" y="2919360"/>
                <a:ext cx="336497" cy="366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</a:defRPr>
                </a:lvl1pPr>
              </a:lstStyle>
              <a:p>
                <a:pPr>
                  <a:defRPr/>
                </a:pPr>
                <a:endParaRPr lang="zh-CN" altLang="en-US" b="0" spc="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文本框 8"/>
              <p:cNvSpPr txBox="1">
                <a:spLocks noChangeArrowheads="1"/>
              </p:cNvSpPr>
              <p:nvPr/>
            </p:nvSpPr>
            <p:spPr bwMode="auto">
              <a:xfrm>
                <a:off x="4202108" y="2922810"/>
                <a:ext cx="336497" cy="366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800" b="1" spc="200">
                    <a:solidFill>
                      <a:schemeClr val="bg1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</a:defRPr>
                </a:lvl1pPr>
              </a:lstStyle>
              <a:p>
                <a:pPr>
                  <a:defRPr/>
                </a:pPr>
                <a:endParaRPr lang="zh-CN" altLang="en-US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 bwMode="auto">
            <a:xfrm>
              <a:off x="3712700" y="3510793"/>
              <a:ext cx="887803" cy="294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</a:rPr>
                <a:t>队伍成员</a:t>
              </a:r>
              <a:r>
                <a:rPr lang="en-US" altLang="zh-CN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</a:rPr>
                <a:t>:</a:t>
              </a:r>
              <a:endPara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3705805" y="3864418"/>
              <a:ext cx="1034314" cy="294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</a:rPr>
                <a:t>项目名称</a:t>
              </a:r>
              <a:r>
                <a:rPr lang="en-US" altLang="zh-CN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</a:rPr>
                <a:t>:</a:t>
              </a:r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1180403" y="1679000"/>
            <a:ext cx="2139977" cy="2667515"/>
            <a:chOff x="1059105" y="812359"/>
            <a:chExt cx="2774316" cy="345929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2" name="组合 111"/>
            <p:cNvGrpSpPr/>
            <p:nvPr/>
          </p:nvGrpSpPr>
          <p:grpSpPr>
            <a:xfrm>
              <a:off x="1059105" y="812359"/>
              <a:ext cx="2774316" cy="3459295"/>
              <a:chOff x="3165475" y="815975"/>
              <a:chExt cx="2816225" cy="3511551"/>
            </a:xfrm>
          </p:grpSpPr>
          <p:sp>
            <p:nvSpPr>
              <p:cNvPr id="114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3165475" y="815975"/>
                <a:ext cx="2813050" cy="351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5" name="Freeform 13"/>
              <p:cNvSpPr/>
              <p:nvPr/>
            </p:nvSpPr>
            <p:spPr bwMode="auto">
              <a:xfrm>
                <a:off x="3654425" y="1000125"/>
                <a:ext cx="1838325" cy="1946275"/>
              </a:xfrm>
              <a:custGeom>
                <a:avLst/>
                <a:gdLst>
                  <a:gd name="T0" fmla="*/ 0 w 1158"/>
                  <a:gd name="T1" fmla="*/ 0 h 1226"/>
                  <a:gd name="T2" fmla="*/ 0 w 1158"/>
                  <a:gd name="T3" fmla="*/ 998 h 1226"/>
                  <a:gd name="T4" fmla="*/ 266 w 1158"/>
                  <a:gd name="T5" fmla="*/ 1148 h 1226"/>
                  <a:gd name="T6" fmla="*/ 354 w 1158"/>
                  <a:gd name="T7" fmla="*/ 1148 h 1226"/>
                  <a:gd name="T8" fmla="*/ 354 w 1158"/>
                  <a:gd name="T9" fmla="*/ 1226 h 1226"/>
                  <a:gd name="T10" fmla="*/ 804 w 1158"/>
                  <a:gd name="T11" fmla="*/ 1226 h 1226"/>
                  <a:gd name="T12" fmla="*/ 804 w 1158"/>
                  <a:gd name="T13" fmla="*/ 1148 h 1226"/>
                  <a:gd name="T14" fmla="*/ 892 w 1158"/>
                  <a:gd name="T15" fmla="*/ 1148 h 1226"/>
                  <a:gd name="T16" fmla="*/ 1158 w 1158"/>
                  <a:gd name="T17" fmla="*/ 998 h 1226"/>
                  <a:gd name="T18" fmla="*/ 1158 w 1158"/>
                  <a:gd name="T19" fmla="*/ 0 h 1226"/>
                  <a:gd name="T20" fmla="*/ 0 w 1158"/>
                  <a:gd name="T21" fmla="*/ 0 h 1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8" h="1226">
                    <a:moveTo>
                      <a:pt x="0" y="0"/>
                    </a:moveTo>
                    <a:lnTo>
                      <a:pt x="0" y="998"/>
                    </a:lnTo>
                    <a:lnTo>
                      <a:pt x="266" y="1148"/>
                    </a:lnTo>
                    <a:lnTo>
                      <a:pt x="354" y="1148"/>
                    </a:lnTo>
                    <a:lnTo>
                      <a:pt x="354" y="1226"/>
                    </a:lnTo>
                    <a:lnTo>
                      <a:pt x="804" y="1226"/>
                    </a:lnTo>
                    <a:lnTo>
                      <a:pt x="804" y="1148"/>
                    </a:lnTo>
                    <a:lnTo>
                      <a:pt x="892" y="1148"/>
                    </a:lnTo>
                    <a:lnTo>
                      <a:pt x="1158" y="998"/>
                    </a:lnTo>
                    <a:lnTo>
                      <a:pt x="11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6" name="Freeform 14"/>
              <p:cNvSpPr/>
              <p:nvPr/>
            </p:nvSpPr>
            <p:spPr bwMode="auto">
              <a:xfrm>
                <a:off x="3654425" y="1000125"/>
                <a:ext cx="1838325" cy="1946275"/>
              </a:xfrm>
              <a:custGeom>
                <a:avLst/>
                <a:gdLst>
                  <a:gd name="T0" fmla="*/ 0 w 1158"/>
                  <a:gd name="T1" fmla="*/ 0 h 1226"/>
                  <a:gd name="T2" fmla="*/ 0 w 1158"/>
                  <a:gd name="T3" fmla="*/ 998 h 1226"/>
                  <a:gd name="T4" fmla="*/ 266 w 1158"/>
                  <a:gd name="T5" fmla="*/ 1148 h 1226"/>
                  <a:gd name="T6" fmla="*/ 354 w 1158"/>
                  <a:gd name="T7" fmla="*/ 1148 h 1226"/>
                  <a:gd name="T8" fmla="*/ 354 w 1158"/>
                  <a:gd name="T9" fmla="*/ 1226 h 1226"/>
                  <a:gd name="T10" fmla="*/ 804 w 1158"/>
                  <a:gd name="T11" fmla="*/ 1226 h 1226"/>
                  <a:gd name="T12" fmla="*/ 804 w 1158"/>
                  <a:gd name="T13" fmla="*/ 1148 h 1226"/>
                  <a:gd name="T14" fmla="*/ 892 w 1158"/>
                  <a:gd name="T15" fmla="*/ 1148 h 1226"/>
                  <a:gd name="T16" fmla="*/ 1158 w 1158"/>
                  <a:gd name="T17" fmla="*/ 998 h 1226"/>
                  <a:gd name="T18" fmla="*/ 1158 w 1158"/>
                  <a:gd name="T19" fmla="*/ 0 h 1226"/>
                  <a:gd name="T20" fmla="*/ 0 w 1158"/>
                  <a:gd name="T21" fmla="*/ 0 h 1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8" h="1226">
                    <a:moveTo>
                      <a:pt x="0" y="0"/>
                    </a:moveTo>
                    <a:lnTo>
                      <a:pt x="0" y="998"/>
                    </a:lnTo>
                    <a:lnTo>
                      <a:pt x="266" y="1148"/>
                    </a:lnTo>
                    <a:lnTo>
                      <a:pt x="354" y="1148"/>
                    </a:lnTo>
                    <a:lnTo>
                      <a:pt x="354" y="1226"/>
                    </a:lnTo>
                    <a:lnTo>
                      <a:pt x="804" y="1226"/>
                    </a:lnTo>
                    <a:lnTo>
                      <a:pt x="804" y="1148"/>
                    </a:lnTo>
                    <a:lnTo>
                      <a:pt x="892" y="1148"/>
                    </a:lnTo>
                    <a:lnTo>
                      <a:pt x="1158" y="998"/>
                    </a:lnTo>
                    <a:lnTo>
                      <a:pt x="115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7" name="Freeform 15"/>
              <p:cNvSpPr/>
              <p:nvPr/>
            </p:nvSpPr>
            <p:spPr bwMode="auto">
              <a:xfrm>
                <a:off x="3654425" y="1000125"/>
                <a:ext cx="1838325" cy="285750"/>
              </a:xfrm>
              <a:custGeom>
                <a:avLst/>
                <a:gdLst>
                  <a:gd name="T0" fmla="*/ 0 w 1158"/>
                  <a:gd name="T1" fmla="*/ 0 h 180"/>
                  <a:gd name="T2" fmla="*/ 1158 w 1158"/>
                  <a:gd name="T3" fmla="*/ 180 h 180"/>
                  <a:gd name="T4" fmla="*/ 1158 w 1158"/>
                  <a:gd name="T5" fmla="*/ 0 h 180"/>
                  <a:gd name="T6" fmla="*/ 0 w 1158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8" h="180">
                    <a:moveTo>
                      <a:pt x="0" y="0"/>
                    </a:moveTo>
                    <a:lnTo>
                      <a:pt x="1158" y="180"/>
                    </a:lnTo>
                    <a:lnTo>
                      <a:pt x="11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A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8" name="Freeform 16"/>
              <p:cNvSpPr/>
              <p:nvPr/>
            </p:nvSpPr>
            <p:spPr bwMode="auto">
              <a:xfrm>
                <a:off x="3654425" y="1000125"/>
                <a:ext cx="1838325" cy="285750"/>
              </a:xfrm>
              <a:custGeom>
                <a:avLst/>
                <a:gdLst>
                  <a:gd name="T0" fmla="*/ 0 w 1158"/>
                  <a:gd name="T1" fmla="*/ 0 h 180"/>
                  <a:gd name="T2" fmla="*/ 1158 w 1158"/>
                  <a:gd name="T3" fmla="*/ 180 h 180"/>
                  <a:gd name="T4" fmla="*/ 1158 w 1158"/>
                  <a:gd name="T5" fmla="*/ 0 h 180"/>
                  <a:gd name="T6" fmla="*/ 0 w 1158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8" h="180">
                    <a:moveTo>
                      <a:pt x="0" y="0"/>
                    </a:moveTo>
                    <a:lnTo>
                      <a:pt x="1158" y="180"/>
                    </a:lnTo>
                    <a:lnTo>
                      <a:pt x="115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9" name="Rectangle 17"/>
              <p:cNvSpPr>
                <a:spLocks noChangeArrowheads="1"/>
              </p:cNvSpPr>
              <p:nvPr/>
            </p:nvSpPr>
            <p:spPr bwMode="auto">
              <a:xfrm>
                <a:off x="3516313" y="819150"/>
                <a:ext cx="2116138" cy="180975"/>
              </a:xfrm>
              <a:prstGeom prst="rect">
                <a:avLst/>
              </a:pr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0" name="Rectangle 18"/>
              <p:cNvSpPr>
                <a:spLocks noChangeArrowheads="1"/>
              </p:cNvSpPr>
              <p:nvPr/>
            </p:nvSpPr>
            <p:spPr bwMode="auto">
              <a:xfrm>
                <a:off x="3516313" y="819150"/>
                <a:ext cx="2116138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1" name="Freeform 19"/>
              <p:cNvSpPr/>
              <p:nvPr/>
            </p:nvSpPr>
            <p:spPr bwMode="auto">
              <a:xfrm>
                <a:off x="3767138" y="819150"/>
                <a:ext cx="260350" cy="180975"/>
              </a:xfrm>
              <a:custGeom>
                <a:avLst/>
                <a:gdLst>
                  <a:gd name="T0" fmla="*/ 164 w 164"/>
                  <a:gd name="T1" fmla="*/ 0 h 114"/>
                  <a:gd name="T2" fmla="*/ 0 w 164"/>
                  <a:gd name="T3" fmla="*/ 0 h 114"/>
                  <a:gd name="T4" fmla="*/ 0 w 164"/>
                  <a:gd name="T5" fmla="*/ 114 h 114"/>
                  <a:gd name="T6" fmla="*/ 34 w 164"/>
                  <a:gd name="T7" fmla="*/ 114 h 114"/>
                  <a:gd name="T8" fmla="*/ 164 w 164"/>
                  <a:gd name="T9" fmla="*/ 114 h 114"/>
                  <a:gd name="T10" fmla="*/ 164 w 164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14">
                    <a:moveTo>
                      <a:pt x="164" y="0"/>
                    </a:moveTo>
                    <a:lnTo>
                      <a:pt x="0" y="0"/>
                    </a:lnTo>
                    <a:lnTo>
                      <a:pt x="0" y="114"/>
                    </a:lnTo>
                    <a:lnTo>
                      <a:pt x="34" y="114"/>
                    </a:lnTo>
                    <a:lnTo>
                      <a:pt x="164" y="114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FD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2" name="Freeform 20"/>
              <p:cNvSpPr/>
              <p:nvPr/>
            </p:nvSpPr>
            <p:spPr bwMode="auto">
              <a:xfrm>
                <a:off x="3767138" y="819150"/>
                <a:ext cx="260350" cy="180975"/>
              </a:xfrm>
              <a:custGeom>
                <a:avLst/>
                <a:gdLst>
                  <a:gd name="T0" fmla="*/ 164 w 164"/>
                  <a:gd name="T1" fmla="*/ 0 h 114"/>
                  <a:gd name="T2" fmla="*/ 0 w 164"/>
                  <a:gd name="T3" fmla="*/ 0 h 114"/>
                  <a:gd name="T4" fmla="*/ 0 w 164"/>
                  <a:gd name="T5" fmla="*/ 114 h 114"/>
                  <a:gd name="T6" fmla="*/ 34 w 164"/>
                  <a:gd name="T7" fmla="*/ 114 h 114"/>
                  <a:gd name="T8" fmla="*/ 164 w 164"/>
                  <a:gd name="T9" fmla="*/ 114 h 114"/>
                  <a:gd name="T10" fmla="*/ 164 w 164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14">
                    <a:moveTo>
                      <a:pt x="164" y="0"/>
                    </a:moveTo>
                    <a:lnTo>
                      <a:pt x="0" y="0"/>
                    </a:lnTo>
                    <a:lnTo>
                      <a:pt x="0" y="114"/>
                    </a:lnTo>
                    <a:lnTo>
                      <a:pt x="34" y="114"/>
                    </a:lnTo>
                    <a:lnTo>
                      <a:pt x="164" y="114"/>
                    </a:lnTo>
                    <a:lnTo>
                      <a:pt x="1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3" name="Freeform 21"/>
              <p:cNvSpPr/>
              <p:nvPr/>
            </p:nvSpPr>
            <p:spPr bwMode="auto">
              <a:xfrm>
                <a:off x="3821113" y="1027113"/>
                <a:ext cx="677863" cy="1919288"/>
              </a:xfrm>
              <a:custGeom>
                <a:avLst/>
                <a:gdLst>
                  <a:gd name="T0" fmla="*/ 0 w 427"/>
                  <a:gd name="T1" fmla="*/ 0 h 1209"/>
                  <a:gd name="T2" fmla="*/ 0 w 427"/>
                  <a:gd name="T3" fmla="*/ 981 h 1209"/>
                  <a:gd name="T4" fmla="*/ 265 w 427"/>
                  <a:gd name="T5" fmla="*/ 1131 h 1209"/>
                  <a:gd name="T6" fmla="*/ 265 w 427"/>
                  <a:gd name="T7" fmla="*/ 1131 h 1209"/>
                  <a:gd name="T8" fmla="*/ 265 w 427"/>
                  <a:gd name="T9" fmla="*/ 1209 h 1209"/>
                  <a:gd name="T10" fmla="*/ 334 w 427"/>
                  <a:gd name="T11" fmla="*/ 1209 h 1209"/>
                  <a:gd name="T12" fmla="*/ 374 w 427"/>
                  <a:gd name="T13" fmla="*/ 1209 h 1209"/>
                  <a:gd name="T14" fmla="*/ 427 w 427"/>
                  <a:gd name="T15" fmla="*/ 1209 h 1209"/>
                  <a:gd name="T16" fmla="*/ 427 w 427"/>
                  <a:gd name="T17" fmla="*/ 1131 h 1209"/>
                  <a:gd name="T18" fmla="*/ 163 w 427"/>
                  <a:gd name="T19" fmla="*/ 981 h 1209"/>
                  <a:gd name="T20" fmla="*/ 163 w 427"/>
                  <a:gd name="T21" fmla="*/ 26 h 1209"/>
                  <a:gd name="T22" fmla="*/ 0 w 427"/>
                  <a:gd name="T23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1209">
                    <a:moveTo>
                      <a:pt x="0" y="0"/>
                    </a:moveTo>
                    <a:lnTo>
                      <a:pt x="0" y="981"/>
                    </a:lnTo>
                    <a:lnTo>
                      <a:pt x="265" y="1131"/>
                    </a:lnTo>
                    <a:lnTo>
                      <a:pt x="265" y="1131"/>
                    </a:lnTo>
                    <a:lnTo>
                      <a:pt x="265" y="1209"/>
                    </a:lnTo>
                    <a:lnTo>
                      <a:pt x="334" y="1209"/>
                    </a:lnTo>
                    <a:lnTo>
                      <a:pt x="374" y="1209"/>
                    </a:lnTo>
                    <a:lnTo>
                      <a:pt x="427" y="1209"/>
                    </a:lnTo>
                    <a:lnTo>
                      <a:pt x="427" y="1131"/>
                    </a:lnTo>
                    <a:lnTo>
                      <a:pt x="163" y="981"/>
                    </a:lnTo>
                    <a:lnTo>
                      <a:pt x="163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4" name="Freeform 22"/>
              <p:cNvSpPr/>
              <p:nvPr/>
            </p:nvSpPr>
            <p:spPr bwMode="auto">
              <a:xfrm>
                <a:off x="3821113" y="1027113"/>
                <a:ext cx="677863" cy="1919288"/>
              </a:xfrm>
              <a:custGeom>
                <a:avLst/>
                <a:gdLst>
                  <a:gd name="T0" fmla="*/ 0 w 427"/>
                  <a:gd name="T1" fmla="*/ 0 h 1209"/>
                  <a:gd name="T2" fmla="*/ 0 w 427"/>
                  <a:gd name="T3" fmla="*/ 981 h 1209"/>
                  <a:gd name="T4" fmla="*/ 265 w 427"/>
                  <a:gd name="T5" fmla="*/ 1131 h 1209"/>
                  <a:gd name="T6" fmla="*/ 265 w 427"/>
                  <a:gd name="T7" fmla="*/ 1131 h 1209"/>
                  <a:gd name="T8" fmla="*/ 265 w 427"/>
                  <a:gd name="T9" fmla="*/ 1209 h 1209"/>
                  <a:gd name="T10" fmla="*/ 334 w 427"/>
                  <a:gd name="T11" fmla="*/ 1209 h 1209"/>
                  <a:gd name="T12" fmla="*/ 374 w 427"/>
                  <a:gd name="T13" fmla="*/ 1209 h 1209"/>
                  <a:gd name="T14" fmla="*/ 427 w 427"/>
                  <a:gd name="T15" fmla="*/ 1209 h 1209"/>
                  <a:gd name="T16" fmla="*/ 427 w 427"/>
                  <a:gd name="T17" fmla="*/ 1131 h 1209"/>
                  <a:gd name="T18" fmla="*/ 163 w 427"/>
                  <a:gd name="T19" fmla="*/ 981 h 1209"/>
                  <a:gd name="T20" fmla="*/ 163 w 427"/>
                  <a:gd name="T21" fmla="*/ 26 h 1209"/>
                  <a:gd name="T22" fmla="*/ 0 w 427"/>
                  <a:gd name="T23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1209">
                    <a:moveTo>
                      <a:pt x="0" y="0"/>
                    </a:moveTo>
                    <a:lnTo>
                      <a:pt x="0" y="981"/>
                    </a:lnTo>
                    <a:lnTo>
                      <a:pt x="265" y="1131"/>
                    </a:lnTo>
                    <a:lnTo>
                      <a:pt x="265" y="1131"/>
                    </a:lnTo>
                    <a:lnTo>
                      <a:pt x="265" y="1209"/>
                    </a:lnTo>
                    <a:lnTo>
                      <a:pt x="334" y="1209"/>
                    </a:lnTo>
                    <a:lnTo>
                      <a:pt x="374" y="1209"/>
                    </a:lnTo>
                    <a:lnTo>
                      <a:pt x="427" y="1209"/>
                    </a:lnTo>
                    <a:lnTo>
                      <a:pt x="427" y="1131"/>
                    </a:lnTo>
                    <a:lnTo>
                      <a:pt x="163" y="981"/>
                    </a:lnTo>
                    <a:lnTo>
                      <a:pt x="163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5" name="Freeform 23"/>
              <p:cNvSpPr/>
              <p:nvPr/>
            </p:nvSpPr>
            <p:spPr bwMode="auto">
              <a:xfrm>
                <a:off x="3821113" y="1000125"/>
                <a:ext cx="258763" cy="68263"/>
              </a:xfrm>
              <a:custGeom>
                <a:avLst/>
                <a:gdLst>
                  <a:gd name="T0" fmla="*/ 163 w 163"/>
                  <a:gd name="T1" fmla="*/ 0 h 43"/>
                  <a:gd name="T2" fmla="*/ 0 w 163"/>
                  <a:gd name="T3" fmla="*/ 0 h 43"/>
                  <a:gd name="T4" fmla="*/ 0 w 163"/>
                  <a:gd name="T5" fmla="*/ 17 h 43"/>
                  <a:gd name="T6" fmla="*/ 163 w 163"/>
                  <a:gd name="T7" fmla="*/ 43 h 43"/>
                  <a:gd name="T8" fmla="*/ 163 w 163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43">
                    <a:moveTo>
                      <a:pt x="163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63" y="4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BB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6" name="Freeform 24"/>
              <p:cNvSpPr/>
              <p:nvPr/>
            </p:nvSpPr>
            <p:spPr bwMode="auto">
              <a:xfrm>
                <a:off x="3821113" y="1000125"/>
                <a:ext cx="258763" cy="68263"/>
              </a:xfrm>
              <a:custGeom>
                <a:avLst/>
                <a:gdLst>
                  <a:gd name="T0" fmla="*/ 163 w 163"/>
                  <a:gd name="T1" fmla="*/ 0 h 43"/>
                  <a:gd name="T2" fmla="*/ 0 w 163"/>
                  <a:gd name="T3" fmla="*/ 0 h 43"/>
                  <a:gd name="T4" fmla="*/ 0 w 163"/>
                  <a:gd name="T5" fmla="*/ 17 h 43"/>
                  <a:gd name="T6" fmla="*/ 163 w 163"/>
                  <a:gd name="T7" fmla="*/ 43 h 43"/>
                  <a:gd name="T8" fmla="*/ 163 w 163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43">
                    <a:moveTo>
                      <a:pt x="163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63" y="43"/>
                    </a:lnTo>
                    <a:lnTo>
                      <a:pt x="1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7" name="Freeform 25"/>
              <p:cNvSpPr/>
              <p:nvPr/>
            </p:nvSpPr>
            <p:spPr bwMode="auto">
              <a:xfrm>
                <a:off x="3821113" y="1000125"/>
                <a:ext cx="258763" cy="0"/>
              </a:xfrm>
              <a:custGeom>
                <a:avLst/>
                <a:gdLst>
                  <a:gd name="T0" fmla="*/ 163 w 163"/>
                  <a:gd name="T1" fmla="*/ 130 w 163"/>
                  <a:gd name="T2" fmla="*/ 0 w 163"/>
                  <a:gd name="T3" fmla="*/ 163 w 16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63">
                    <a:moveTo>
                      <a:pt x="163" y="0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FD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8" name="Freeform 26"/>
              <p:cNvSpPr/>
              <p:nvPr/>
            </p:nvSpPr>
            <p:spPr bwMode="auto">
              <a:xfrm>
                <a:off x="3821113" y="1000125"/>
                <a:ext cx="258763" cy="0"/>
              </a:xfrm>
              <a:custGeom>
                <a:avLst/>
                <a:gdLst>
                  <a:gd name="T0" fmla="*/ 163 w 163"/>
                  <a:gd name="T1" fmla="*/ 130 w 163"/>
                  <a:gd name="T2" fmla="*/ 0 w 163"/>
                  <a:gd name="T3" fmla="*/ 163 w 16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63">
                    <a:moveTo>
                      <a:pt x="163" y="0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9" name="Freeform 27"/>
              <p:cNvSpPr/>
              <p:nvPr/>
            </p:nvSpPr>
            <p:spPr bwMode="auto">
              <a:xfrm>
                <a:off x="4295775" y="2946400"/>
                <a:ext cx="557213" cy="658813"/>
              </a:xfrm>
              <a:custGeom>
                <a:avLst/>
                <a:gdLst>
                  <a:gd name="T0" fmla="*/ 315 w 351"/>
                  <a:gd name="T1" fmla="*/ 88 h 415"/>
                  <a:gd name="T2" fmla="*/ 315 w 351"/>
                  <a:gd name="T3" fmla="*/ 0 h 415"/>
                  <a:gd name="T4" fmla="*/ 35 w 351"/>
                  <a:gd name="T5" fmla="*/ 0 h 415"/>
                  <a:gd name="T6" fmla="*/ 35 w 351"/>
                  <a:gd name="T7" fmla="*/ 88 h 415"/>
                  <a:gd name="T8" fmla="*/ 0 w 351"/>
                  <a:gd name="T9" fmla="*/ 133 h 415"/>
                  <a:gd name="T10" fmla="*/ 0 w 351"/>
                  <a:gd name="T11" fmla="*/ 282 h 415"/>
                  <a:gd name="T12" fmla="*/ 35 w 351"/>
                  <a:gd name="T13" fmla="*/ 330 h 415"/>
                  <a:gd name="T14" fmla="*/ 35 w 351"/>
                  <a:gd name="T15" fmla="*/ 415 h 415"/>
                  <a:gd name="T16" fmla="*/ 315 w 351"/>
                  <a:gd name="T17" fmla="*/ 415 h 415"/>
                  <a:gd name="T18" fmla="*/ 315 w 351"/>
                  <a:gd name="T19" fmla="*/ 330 h 415"/>
                  <a:gd name="T20" fmla="*/ 351 w 351"/>
                  <a:gd name="T21" fmla="*/ 282 h 415"/>
                  <a:gd name="T22" fmla="*/ 351 w 351"/>
                  <a:gd name="T23" fmla="*/ 133 h 415"/>
                  <a:gd name="T24" fmla="*/ 315 w 351"/>
                  <a:gd name="T25" fmla="*/ 88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1" h="415">
                    <a:moveTo>
                      <a:pt x="315" y="88"/>
                    </a:moveTo>
                    <a:lnTo>
                      <a:pt x="315" y="0"/>
                    </a:lnTo>
                    <a:lnTo>
                      <a:pt x="35" y="0"/>
                    </a:lnTo>
                    <a:lnTo>
                      <a:pt x="35" y="88"/>
                    </a:lnTo>
                    <a:lnTo>
                      <a:pt x="0" y="133"/>
                    </a:lnTo>
                    <a:lnTo>
                      <a:pt x="0" y="282"/>
                    </a:lnTo>
                    <a:lnTo>
                      <a:pt x="35" y="330"/>
                    </a:lnTo>
                    <a:lnTo>
                      <a:pt x="35" y="415"/>
                    </a:lnTo>
                    <a:lnTo>
                      <a:pt x="315" y="415"/>
                    </a:lnTo>
                    <a:lnTo>
                      <a:pt x="315" y="330"/>
                    </a:lnTo>
                    <a:lnTo>
                      <a:pt x="351" y="282"/>
                    </a:lnTo>
                    <a:lnTo>
                      <a:pt x="351" y="133"/>
                    </a:lnTo>
                    <a:lnTo>
                      <a:pt x="315" y="88"/>
                    </a:lnTo>
                    <a:close/>
                  </a:path>
                </a:pathLst>
              </a:cu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0" name="Freeform 28"/>
              <p:cNvSpPr/>
              <p:nvPr/>
            </p:nvSpPr>
            <p:spPr bwMode="auto">
              <a:xfrm>
                <a:off x="4295775" y="2946400"/>
                <a:ext cx="557213" cy="658813"/>
              </a:xfrm>
              <a:custGeom>
                <a:avLst/>
                <a:gdLst>
                  <a:gd name="T0" fmla="*/ 315 w 351"/>
                  <a:gd name="T1" fmla="*/ 88 h 415"/>
                  <a:gd name="T2" fmla="*/ 315 w 351"/>
                  <a:gd name="T3" fmla="*/ 0 h 415"/>
                  <a:gd name="T4" fmla="*/ 35 w 351"/>
                  <a:gd name="T5" fmla="*/ 0 h 415"/>
                  <a:gd name="T6" fmla="*/ 35 w 351"/>
                  <a:gd name="T7" fmla="*/ 88 h 415"/>
                  <a:gd name="T8" fmla="*/ 0 w 351"/>
                  <a:gd name="T9" fmla="*/ 133 h 415"/>
                  <a:gd name="T10" fmla="*/ 0 w 351"/>
                  <a:gd name="T11" fmla="*/ 282 h 415"/>
                  <a:gd name="T12" fmla="*/ 35 w 351"/>
                  <a:gd name="T13" fmla="*/ 330 h 415"/>
                  <a:gd name="T14" fmla="*/ 35 w 351"/>
                  <a:gd name="T15" fmla="*/ 415 h 415"/>
                  <a:gd name="T16" fmla="*/ 315 w 351"/>
                  <a:gd name="T17" fmla="*/ 415 h 415"/>
                  <a:gd name="T18" fmla="*/ 315 w 351"/>
                  <a:gd name="T19" fmla="*/ 330 h 415"/>
                  <a:gd name="T20" fmla="*/ 351 w 351"/>
                  <a:gd name="T21" fmla="*/ 282 h 415"/>
                  <a:gd name="T22" fmla="*/ 351 w 351"/>
                  <a:gd name="T23" fmla="*/ 133 h 415"/>
                  <a:gd name="T24" fmla="*/ 315 w 351"/>
                  <a:gd name="T25" fmla="*/ 88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1" h="415">
                    <a:moveTo>
                      <a:pt x="315" y="88"/>
                    </a:moveTo>
                    <a:lnTo>
                      <a:pt x="315" y="0"/>
                    </a:lnTo>
                    <a:lnTo>
                      <a:pt x="35" y="0"/>
                    </a:lnTo>
                    <a:lnTo>
                      <a:pt x="35" y="88"/>
                    </a:lnTo>
                    <a:lnTo>
                      <a:pt x="0" y="133"/>
                    </a:lnTo>
                    <a:lnTo>
                      <a:pt x="0" y="282"/>
                    </a:lnTo>
                    <a:lnTo>
                      <a:pt x="35" y="330"/>
                    </a:lnTo>
                    <a:lnTo>
                      <a:pt x="35" y="415"/>
                    </a:lnTo>
                    <a:lnTo>
                      <a:pt x="315" y="415"/>
                    </a:lnTo>
                    <a:lnTo>
                      <a:pt x="315" y="330"/>
                    </a:lnTo>
                    <a:lnTo>
                      <a:pt x="351" y="282"/>
                    </a:lnTo>
                    <a:lnTo>
                      <a:pt x="351" y="133"/>
                    </a:lnTo>
                    <a:lnTo>
                      <a:pt x="315" y="8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1" name="Freeform 29"/>
              <p:cNvSpPr/>
              <p:nvPr/>
            </p:nvSpPr>
            <p:spPr bwMode="auto">
              <a:xfrm>
                <a:off x="4356100" y="2946400"/>
                <a:ext cx="244475" cy="658813"/>
              </a:xfrm>
              <a:custGeom>
                <a:avLst/>
                <a:gdLst>
                  <a:gd name="T0" fmla="*/ 154 w 154"/>
                  <a:gd name="T1" fmla="*/ 0 h 415"/>
                  <a:gd name="T2" fmla="*/ 90 w 154"/>
                  <a:gd name="T3" fmla="*/ 0 h 415"/>
                  <a:gd name="T4" fmla="*/ 37 w 154"/>
                  <a:gd name="T5" fmla="*/ 0 h 415"/>
                  <a:gd name="T6" fmla="*/ 37 w 154"/>
                  <a:gd name="T7" fmla="*/ 88 h 415"/>
                  <a:gd name="T8" fmla="*/ 0 w 154"/>
                  <a:gd name="T9" fmla="*/ 133 h 415"/>
                  <a:gd name="T10" fmla="*/ 0 w 154"/>
                  <a:gd name="T11" fmla="*/ 282 h 415"/>
                  <a:gd name="T12" fmla="*/ 37 w 154"/>
                  <a:gd name="T13" fmla="*/ 330 h 415"/>
                  <a:gd name="T14" fmla="*/ 37 w 154"/>
                  <a:gd name="T15" fmla="*/ 415 h 415"/>
                  <a:gd name="T16" fmla="*/ 154 w 154"/>
                  <a:gd name="T17" fmla="*/ 415 h 415"/>
                  <a:gd name="T18" fmla="*/ 154 w 154"/>
                  <a:gd name="T19" fmla="*/ 330 h 415"/>
                  <a:gd name="T20" fmla="*/ 118 w 154"/>
                  <a:gd name="T21" fmla="*/ 282 h 415"/>
                  <a:gd name="T22" fmla="*/ 118 w 154"/>
                  <a:gd name="T23" fmla="*/ 133 h 415"/>
                  <a:gd name="T24" fmla="*/ 154 w 154"/>
                  <a:gd name="T25" fmla="*/ 88 h 415"/>
                  <a:gd name="T26" fmla="*/ 154 w 154"/>
                  <a:gd name="T2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415">
                    <a:moveTo>
                      <a:pt x="154" y="0"/>
                    </a:moveTo>
                    <a:lnTo>
                      <a:pt x="90" y="0"/>
                    </a:lnTo>
                    <a:lnTo>
                      <a:pt x="37" y="0"/>
                    </a:lnTo>
                    <a:lnTo>
                      <a:pt x="37" y="88"/>
                    </a:lnTo>
                    <a:lnTo>
                      <a:pt x="0" y="133"/>
                    </a:lnTo>
                    <a:lnTo>
                      <a:pt x="0" y="282"/>
                    </a:lnTo>
                    <a:lnTo>
                      <a:pt x="37" y="330"/>
                    </a:lnTo>
                    <a:lnTo>
                      <a:pt x="37" y="415"/>
                    </a:lnTo>
                    <a:lnTo>
                      <a:pt x="154" y="415"/>
                    </a:lnTo>
                    <a:lnTo>
                      <a:pt x="154" y="330"/>
                    </a:lnTo>
                    <a:lnTo>
                      <a:pt x="118" y="282"/>
                    </a:lnTo>
                    <a:lnTo>
                      <a:pt x="118" y="133"/>
                    </a:lnTo>
                    <a:lnTo>
                      <a:pt x="154" y="88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FFD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2" name="Freeform 30"/>
              <p:cNvSpPr/>
              <p:nvPr/>
            </p:nvSpPr>
            <p:spPr bwMode="auto">
              <a:xfrm>
                <a:off x="4356100" y="2946400"/>
                <a:ext cx="244475" cy="658813"/>
              </a:xfrm>
              <a:custGeom>
                <a:avLst/>
                <a:gdLst>
                  <a:gd name="T0" fmla="*/ 154 w 154"/>
                  <a:gd name="T1" fmla="*/ 0 h 415"/>
                  <a:gd name="T2" fmla="*/ 90 w 154"/>
                  <a:gd name="T3" fmla="*/ 0 h 415"/>
                  <a:gd name="T4" fmla="*/ 37 w 154"/>
                  <a:gd name="T5" fmla="*/ 0 h 415"/>
                  <a:gd name="T6" fmla="*/ 37 w 154"/>
                  <a:gd name="T7" fmla="*/ 88 h 415"/>
                  <a:gd name="T8" fmla="*/ 0 w 154"/>
                  <a:gd name="T9" fmla="*/ 133 h 415"/>
                  <a:gd name="T10" fmla="*/ 0 w 154"/>
                  <a:gd name="T11" fmla="*/ 282 h 415"/>
                  <a:gd name="T12" fmla="*/ 37 w 154"/>
                  <a:gd name="T13" fmla="*/ 330 h 415"/>
                  <a:gd name="T14" fmla="*/ 37 w 154"/>
                  <a:gd name="T15" fmla="*/ 415 h 415"/>
                  <a:gd name="T16" fmla="*/ 154 w 154"/>
                  <a:gd name="T17" fmla="*/ 415 h 415"/>
                  <a:gd name="T18" fmla="*/ 154 w 154"/>
                  <a:gd name="T19" fmla="*/ 330 h 415"/>
                  <a:gd name="T20" fmla="*/ 118 w 154"/>
                  <a:gd name="T21" fmla="*/ 282 h 415"/>
                  <a:gd name="T22" fmla="*/ 118 w 154"/>
                  <a:gd name="T23" fmla="*/ 133 h 415"/>
                  <a:gd name="T24" fmla="*/ 154 w 154"/>
                  <a:gd name="T25" fmla="*/ 88 h 415"/>
                  <a:gd name="T26" fmla="*/ 154 w 154"/>
                  <a:gd name="T2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415">
                    <a:moveTo>
                      <a:pt x="154" y="0"/>
                    </a:moveTo>
                    <a:lnTo>
                      <a:pt x="90" y="0"/>
                    </a:lnTo>
                    <a:lnTo>
                      <a:pt x="37" y="0"/>
                    </a:lnTo>
                    <a:lnTo>
                      <a:pt x="37" y="88"/>
                    </a:lnTo>
                    <a:lnTo>
                      <a:pt x="0" y="133"/>
                    </a:lnTo>
                    <a:lnTo>
                      <a:pt x="0" y="282"/>
                    </a:lnTo>
                    <a:lnTo>
                      <a:pt x="37" y="330"/>
                    </a:lnTo>
                    <a:lnTo>
                      <a:pt x="37" y="415"/>
                    </a:lnTo>
                    <a:lnTo>
                      <a:pt x="154" y="415"/>
                    </a:lnTo>
                    <a:lnTo>
                      <a:pt x="154" y="330"/>
                    </a:lnTo>
                    <a:lnTo>
                      <a:pt x="118" y="282"/>
                    </a:lnTo>
                    <a:lnTo>
                      <a:pt x="118" y="133"/>
                    </a:lnTo>
                    <a:lnTo>
                      <a:pt x="154" y="88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3" name="Freeform 32"/>
              <p:cNvSpPr/>
              <p:nvPr/>
            </p:nvSpPr>
            <p:spPr bwMode="auto">
              <a:xfrm>
                <a:off x="3165475" y="1177925"/>
                <a:ext cx="488950" cy="1406525"/>
              </a:xfrm>
              <a:custGeom>
                <a:avLst/>
                <a:gdLst>
                  <a:gd name="T0" fmla="*/ 154 w 308"/>
                  <a:gd name="T1" fmla="*/ 140 h 886"/>
                  <a:gd name="T2" fmla="*/ 168 w 308"/>
                  <a:gd name="T3" fmla="*/ 123 h 886"/>
                  <a:gd name="T4" fmla="*/ 308 w 308"/>
                  <a:gd name="T5" fmla="*/ 123 h 886"/>
                  <a:gd name="T6" fmla="*/ 308 w 308"/>
                  <a:gd name="T7" fmla="*/ 0 h 886"/>
                  <a:gd name="T8" fmla="*/ 81 w 308"/>
                  <a:gd name="T9" fmla="*/ 0 h 886"/>
                  <a:gd name="T10" fmla="*/ 0 w 308"/>
                  <a:gd name="T11" fmla="*/ 80 h 886"/>
                  <a:gd name="T12" fmla="*/ 308 w 308"/>
                  <a:gd name="T13" fmla="*/ 886 h 886"/>
                  <a:gd name="T14" fmla="*/ 308 w 308"/>
                  <a:gd name="T15" fmla="*/ 550 h 886"/>
                  <a:gd name="T16" fmla="*/ 154 w 308"/>
                  <a:gd name="T17" fmla="*/ 14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886">
                    <a:moveTo>
                      <a:pt x="154" y="140"/>
                    </a:moveTo>
                    <a:lnTo>
                      <a:pt x="168" y="123"/>
                    </a:lnTo>
                    <a:lnTo>
                      <a:pt x="308" y="123"/>
                    </a:lnTo>
                    <a:lnTo>
                      <a:pt x="308" y="0"/>
                    </a:lnTo>
                    <a:lnTo>
                      <a:pt x="81" y="0"/>
                    </a:lnTo>
                    <a:lnTo>
                      <a:pt x="0" y="80"/>
                    </a:lnTo>
                    <a:lnTo>
                      <a:pt x="308" y="886"/>
                    </a:lnTo>
                    <a:lnTo>
                      <a:pt x="308" y="550"/>
                    </a:lnTo>
                    <a:lnTo>
                      <a:pt x="154" y="140"/>
                    </a:lnTo>
                    <a:close/>
                  </a:path>
                </a:pathLst>
              </a:cu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4" name="Freeform 33"/>
              <p:cNvSpPr/>
              <p:nvPr/>
            </p:nvSpPr>
            <p:spPr bwMode="auto">
              <a:xfrm>
                <a:off x="5492750" y="1177925"/>
                <a:ext cx="488950" cy="1406525"/>
              </a:xfrm>
              <a:custGeom>
                <a:avLst/>
                <a:gdLst>
                  <a:gd name="T0" fmla="*/ 154 w 308"/>
                  <a:gd name="T1" fmla="*/ 140 h 886"/>
                  <a:gd name="T2" fmla="*/ 140 w 308"/>
                  <a:gd name="T3" fmla="*/ 123 h 886"/>
                  <a:gd name="T4" fmla="*/ 0 w 308"/>
                  <a:gd name="T5" fmla="*/ 123 h 886"/>
                  <a:gd name="T6" fmla="*/ 0 w 308"/>
                  <a:gd name="T7" fmla="*/ 0 h 886"/>
                  <a:gd name="T8" fmla="*/ 228 w 308"/>
                  <a:gd name="T9" fmla="*/ 0 h 886"/>
                  <a:gd name="T10" fmla="*/ 308 w 308"/>
                  <a:gd name="T11" fmla="*/ 80 h 886"/>
                  <a:gd name="T12" fmla="*/ 0 w 308"/>
                  <a:gd name="T13" fmla="*/ 886 h 886"/>
                  <a:gd name="T14" fmla="*/ 0 w 308"/>
                  <a:gd name="T15" fmla="*/ 550 h 886"/>
                  <a:gd name="T16" fmla="*/ 154 w 308"/>
                  <a:gd name="T17" fmla="*/ 14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886">
                    <a:moveTo>
                      <a:pt x="154" y="140"/>
                    </a:moveTo>
                    <a:lnTo>
                      <a:pt x="140" y="123"/>
                    </a:lnTo>
                    <a:lnTo>
                      <a:pt x="0" y="123"/>
                    </a:lnTo>
                    <a:lnTo>
                      <a:pt x="0" y="0"/>
                    </a:lnTo>
                    <a:lnTo>
                      <a:pt x="228" y="0"/>
                    </a:lnTo>
                    <a:lnTo>
                      <a:pt x="308" y="80"/>
                    </a:lnTo>
                    <a:lnTo>
                      <a:pt x="0" y="886"/>
                    </a:lnTo>
                    <a:lnTo>
                      <a:pt x="0" y="550"/>
                    </a:lnTo>
                    <a:lnTo>
                      <a:pt x="154" y="140"/>
                    </a:lnTo>
                    <a:close/>
                  </a:path>
                </a:pathLst>
              </a:cu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5" name="Freeform 34"/>
              <p:cNvSpPr/>
              <p:nvPr/>
            </p:nvSpPr>
            <p:spPr bwMode="auto">
              <a:xfrm>
                <a:off x="3360738" y="1331913"/>
                <a:ext cx="293688" cy="835025"/>
              </a:xfrm>
              <a:custGeom>
                <a:avLst/>
                <a:gdLst>
                  <a:gd name="T0" fmla="*/ 185 w 185"/>
                  <a:gd name="T1" fmla="*/ 26 h 526"/>
                  <a:gd name="T2" fmla="*/ 185 w 185"/>
                  <a:gd name="T3" fmla="*/ 0 h 526"/>
                  <a:gd name="T4" fmla="*/ 36 w 185"/>
                  <a:gd name="T5" fmla="*/ 0 h 526"/>
                  <a:gd name="T6" fmla="*/ 29 w 185"/>
                  <a:gd name="T7" fmla="*/ 7 h 526"/>
                  <a:gd name="T8" fmla="*/ 12 w 185"/>
                  <a:gd name="T9" fmla="*/ 24 h 526"/>
                  <a:gd name="T10" fmla="*/ 0 w 185"/>
                  <a:gd name="T11" fmla="*/ 35 h 526"/>
                  <a:gd name="T12" fmla="*/ 5 w 185"/>
                  <a:gd name="T13" fmla="*/ 52 h 526"/>
                  <a:gd name="T14" fmla="*/ 185 w 185"/>
                  <a:gd name="T15" fmla="*/ 526 h 526"/>
                  <a:gd name="T16" fmla="*/ 185 w 185"/>
                  <a:gd name="T17" fmla="*/ 453 h 526"/>
                  <a:gd name="T18" fmla="*/ 31 w 185"/>
                  <a:gd name="T19" fmla="*/ 43 h 526"/>
                  <a:gd name="T20" fmla="*/ 45 w 185"/>
                  <a:gd name="T21" fmla="*/ 26 h 526"/>
                  <a:gd name="T22" fmla="*/ 185 w 185"/>
                  <a:gd name="T23" fmla="*/ 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5" h="526">
                    <a:moveTo>
                      <a:pt x="185" y="26"/>
                    </a:moveTo>
                    <a:lnTo>
                      <a:pt x="185" y="0"/>
                    </a:lnTo>
                    <a:lnTo>
                      <a:pt x="36" y="0"/>
                    </a:lnTo>
                    <a:lnTo>
                      <a:pt x="29" y="7"/>
                    </a:lnTo>
                    <a:lnTo>
                      <a:pt x="12" y="24"/>
                    </a:lnTo>
                    <a:lnTo>
                      <a:pt x="0" y="35"/>
                    </a:lnTo>
                    <a:lnTo>
                      <a:pt x="5" y="52"/>
                    </a:lnTo>
                    <a:lnTo>
                      <a:pt x="185" y="526"/>
                    </a:lnTo>
                    <a:lnTo>
                      <a:pt x="185" y="453"/>
                    </a:lnTo>
                    <a:lnTo>
                      <a:pt x="31" y="43"/>
                    </a:lnTo>
                    <a:lnTo>
                      <a:pt x="45" y="26"/>
                    </a:lnTo>
                    <a:lnTo>
                      <a:pt x="185" y="26"/>
                    </a:lnTo>
                    <a:close/>
                  </a:path>
                </a:pathLst>
              </a:custGeom>
              <a:solidFill>
                <a:srgbClr val="F9A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6" name="Freeform 35"/>
              <p:cNvSpPr/>
              <p:nvPr/>
            </p:nvSpPr>
            <p:spPr bwMode="auto">
              <a:xfrm>
                <a:off x="5492750" y="1331913"/>
                <a:ext cx="293688" cy="835025"/>
              </a:xfrm>
              <a:custGeom>
                <a:avLst/>
                <a:gdLst>
                  <a:gd name="T0" fmla="*/ 0 w 185"/>
                  <a:gd name="T1" fmla="*/ 26 h 526"/>
                  <a:gd name="T2" fmla="*/ 0 w 185"/>
                  <a:gd name="T3" fmla="*/ 0 h 526"/>
                  <a:gd name="T4" fmla="*/ 149 w 185"/>
                  <a:gd name="T5" fmla="*/ 0 h 526"/>
                  <a:gd name="T6" fmla="*/ 156 w 185"/>
                  <a:gd name="T7" fmla="*/ 7 h 526"/>
                  <a:gd name="T8" fmla="*/ 173 w 185"/>
                  <a:gd name="T9" fmla="*/ 24 h 526"/>
                  <a:gd name="T10" fmla="*/ 185 w 185"/>
                  <a:gd name="T11" fmla="*/ 35 h 526"/>
                  <a:gd name="T12" fmla="*/ 180 w 185"/>
                  <a:gd name="T13" fmla="*/ 52 h 526"/>
                  <a:gd name="T14" fmla="*/ 0 w 185"/>
                  <a:gd name="T15" fmla="*/ 526 h 526"/>
                  <a:gd name="T16" fmla="*/ 0 w 185"/>
                  <a:gd name="T17" fmla="*/ 453 h 526"/>
                  <a:gd name="T18" fmla="*/ 154 w 185"/>
                  <a:gd name="T19" fmla="*/ 43 h 526"/>
                  <a:gd name="T20" fmla="*/ 140 w 185"/>
                  <a:gd name="T21" fmla="*/ 26 h 526"/>
                  <a:gd name="T22" fmla="*/ 0 w 185"/>
                  <a:gd name="T23" fmla="*/ 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5" h="526">
                    <a:moveTo>
                      <a:pt x="0" y="26"/>
                    </a:moveTo>
                    <a:lnTo>
                      <a:pt x="0" y="0"/>
                    </a:lnTo>
                    <a:lnTo>
                      <a:pt x="149" y="0"/>
                    </a:lnTo>
                    <a:lnTo>
                      <a:pt x="156" y="7"/>
                    </a:lnTo>
                    <a:lnTo>
                      <a:pt x="173" y="24"/>
                    </a:lnTo>
                    <a:lnTo>
                      <a:pt x="185" y="35"/>
                    </a:lnTo>
                    <a:lnTo>
                      <a:pt x="180" y="52"/>
                    </a:lnTo>
                    <a:lnTo>
                      <a:pt x="0" y="526"/>
                    </a:lnTo>
                    <a:lnTo>
                      <a:pt x="0" y="453"/>
                    </a:lnTo>
                    <a:lnTo>
                      <a:pt x="154" y="43"/>
                    </a:lnTo>
                    <a:lnTo>
                      <a:pt x="14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9A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7" name="Rectangle 36"/>
              <p:cNvSpPr>
                <a:spLocks noChangeArrowheads="1"/>
              </p:cNvSpPr>
              <p:nvPr/>
            </p:nvSpPr>
            <p:spPr bwMode="auto">
              <a:xfrm>
                <a:off x="4103688" y="3605213"/>
                <a:ext cx="941388" cy="71438"/>
              </a:xfrm>
              <a:prstGeom prst="rect">
                <a:avLst/>
              </a:prstGeom>
              <a:solidFill>
                <a:srgbClr val="0A9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3986213" y="3676650"/>
                <a:ext cx="1174750" cy="538163"/>
              </a:xfrm>
              <a:prstGeom prst="rect">
                <a:avLst/>
              </a:prstGeom>
              <a:solidFill>
                <a:srgbClr val="1F3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9" name="Rectangle 38"/>
              <p:cNvSpPr>
                <a:spLocks noChangeArrowheads="1"/>
              </p:cNvSpPr>
              <p:nvPr/>
            </p:nvSpPr>
            <p:spPr bwMode="auto">
              <a:xfrm>
                <a:off x="3986213" y="3676650"/>
                <a:ext cx="1174750" cy="538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0" name="Rectangle 39"/>
              <p:cNvSpPr>
                <a:spLocks noChangeArrowheads="1"/>
              </p:cNvSpPr>
              <p:nvPr/>
            </p:nvSpPr>
            <p:spPr bwMode="auto">
              <a:xfrm>
                <a:off x="4103688" y="3789363"/>
                <a:ext cx="944563" cy="307975"/>
              </a:xfrm>
              <a:prstGeom prst="rect">
                <a:avLst/>
              </a:prstGeom>
              <a:solidFill>
                <a:srgbClr val="73C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1" name="Rectangle 40"/>
              <p:cNvSpPr>
                <a:spLocks noChangeArrowheads="1"/>
              </p:cNvSpPr>
              <p:nvPr/>
            </p:nvSpPr>
            <p:spPr bwMode="auto">
              <a:xfrm>
                <a:off x="4103688" y="3789363"/>
                <a:ext cx="944563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2" name="Rectangle 41"/>
              <p:cNvSpPr>
                <a:spLocks noChangeArrowheads="1"/>
              </p:cNvSpPr>
              <p:nvPr/>
            </p:nvSpPr>
            <p:spPr bwMode="auto">
              <a:xfrm>
                <a:off x="3827463" y="4214813"/>
                <a:ext cx="1492250" cy="112713"/>
              </a:xfrm>
              <a:prstGeom prst="rect">
                <a:avLst/>
              </a:prstGeom>
              <a:solidFill>
                <a:srgbClr val="1F3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3" name="Freeform 42"/>
              <p:cNvSpPr/>
              <p:nvPr/>
            </p:nvSpPr>
            <p:spPr bwMode="auto">
              <a:xfrm>
                <a:off x="4103688" y="3789363"/>
                <a:ext cx="771525" cy="307975"/>
              </a:xfrm>
              <a:custGeom>
                <a:avLst/>
                <a:gdLst>
                  <a:gd name="T0" fmla="*/ 486 w 486"/>
                  <a:gd name="T1" fmla="*/ 0 h 194"/>
                  <a:gd name="T2" fmla="*/ 194 w 486"/>
                  <a:gd name="T3" fmla="*/ 0 h 194"/>
                  <a:gd name="T4" fmla="*/ 0 w 486"/>
                  <a:gd name="T5" fmla="*/ 194 h 194"/>
                  <a:gd name="T6" fmla="*/ 294 w 486"/>
                  <a:gd name="T7" fmla="*/ 194 h 194"/>
                  <a:gd name="T8" fmla="*/ 486 w 486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194">
                    <a:moveTo>
                      <a:pt x="486" y="0"/>
                    </a:moveTo>
                    <a:lnTo>
                      <a:pt x="194" y="0"/>
                    </a:lnTo>
                    <a:lnTo>
                      <a:pt x="0" y="194"/>
                    </a:lnTo>
                    <a:lnTo>
                      <a:pt x="294" y="19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9D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4" name="Freeform 43"/>
              <p:cNvSpPr/>
              <p:nvPr/>
            </p:nvSpPr>
            <p:spPr bwMode="auto">
              <a:xfrm>
                <a:off x="4103688" y="3789363"/>
                <a:ext cx="771525" cy="307975"/>
              </a:xfrm>
              <a:custGeom>
                <a:avLst/>
                <a:gdLst>
                  <a:gd name="T0" fmla="*/ 486 w 486"/>
                  <a:gd name="T1" fmla="*/ 0 h 194"/>
                  <a:gd name="T2" fmla="*/ 194 w 486"/>
                  <a:gd name="T3" fmla="*/ 0 h 194"/>
                  <a:gd name="T4" fmla="*/ 0 w 486"/>
                  <a:gd name="T5" fmla="*/ 194 h 194"/>
                  <a:gd name="T6" fmla="*/ 294 w 486"/>
                  <a:gd name="T7" fmla="*/ 194 h 194"/>
                  <a:gd name="T8" fmla="*/ 486 w 486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194">
                    <a:moveTo>
                      <a:pt x="486" y="0"/>
                    </a:moveTo>
                    <a:lnTo>
                      <a:pt x="194" y="0"/>
                    </a:lnTo>
                    <a:lnTo>
                      <a:pt x="0" y="194"/>
                    </a:lnTo>
                    <a:lnTo>
                      <a:pt x="294" y="194"/>
                    </a:lnTo>
                    <a:lnTo>
                      <a:pt x="4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5" name="Freeform 44"/>
              <p:cNvSpPr/>
              <p:nvPr/>
            </p:nvSpPr>
            <p:spPr bwMode="auto">
              <a:xfrm>
                <a:off x="3678238" y="1106488"/>
                <a:ext cx="330200" cy="330200"/>
              </a:xfrm>
              <a:custGeom>
                <a:avLst/>
                <a:gdLst>
                  <a:gd name="T0" fmla="*/ 44 w 88"/>
                  <a:gd name="T1" fmla="*/ 88 h 88"/>
                  <a:gd name="T2" fmla="*/ 88 w 88"/>
                  <a:gd name="T3" fmla="*/ 44 h 88"/>
                  <a:gd name="T4" fmla="*/ 44 w 88"/>
                  <a:gd name="T5" fmla="*/ 0 h 88"/>
                  <a:gd name="T6" fmla="*/ 0 w 88"/>
                  <a:gd name="T7" fmla="*/ 44 h 88"/>
                  <a:gd name="T8" fmla="*/ 44 w 88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48" y="58"/>
                      <a:pt x="65" y="46"/>
                      <a:pt x="88" y="44"/>
                    </a:cubicBezTo>
                    <a:cubicBezTo>
                      <a:pt x="65" y="42"/>
                      <a:pt x="48" y="30"/>
                      <a:pt x="44" y="0"/>
                    </a:cubicBezTo>
                    <a:cubicBezTo>
                      <a:pt x="40" y="30"/>
                      <a:pt x="23" y="42"/>
                      <a:pt x="0" y="44"/>
                    </a:cubicBezTo>
                    <a:cubicBezTo>
                      <a:pt x="23" y="46"/>
                      <a:pt x="40" y="58"/>
                      <a:pt x="44" y="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6" name="Freeform 45"/>
              <p:cNvSpPr/>
              <p:nvPr/>
            </p:nvSpPr>
            <p:spPr bwMode="auto">
              <a:xfrm>
                <a:off x="3914775" y="1381125"/>
                <a:ext cx="139700" cy="138113"/>
              </a:xfrm>
              <a:custGeom>
                <a:avLst/>
                <a:gdLst>
                  <a:gd name="T0" fmla="*/ 19 w 37"/>
                  <a:gd name="T1" fmla="*/ 37 h 37"/>
                  <a:gd name="T2" fmla="*/ 37 w 37"/>
                  <a:gd name="T3" fmla="*/ 18 h 37"/>
                  <a:gd name="T4" fmla="*/ 19 w 37"/>
                  <a:gd name="T5" fmla="*/ 0 h 37"/>
                  <a:gd name="T6" fmla="*/ 0 w 37"/>
                  <a:gd name="T7" fmla="*/ 18 h 37"/>
                  <a:gd name="T8" fmla="*/ 1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19" y="37"/>
                    </a:moveTo>
                    <a:cubicBezTo>
                      <a:pt x="20" y="24"/>
                      <a:pt x="28" y="19"/>
                      <a:pt x="37" y="18"/>
                    </a:cubicBezTo>
                    <a:cubicBezTo>
                      <a:pt x="28" y="18"/>
                      <a:pt x="20" y="12"/>
                      <a:pt x="19" y="0"/>
                    </a:cubicBezTo>
                    <a:cubicBezTo>
                      <a:pt x="17" y="12"/>
                      <a:pt x="10" y="18"/>
                      <a:pt x="0" y="18"/>
                    </a:cubicBezTo>
                    <a:cubicBezTo>
                      <a:pt x="10" y="19"/>
                      <a:pt x="17" y="24"/>
                      <a:pt x="19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7" name="Freeform 15"/>
              <p:cNvSpPr/>
              <p:nvPr/>
            </p:nvSpPr>
            <p:spPr bwMode="auto">
              <a:xfrm>
                <a:off x="4168399" y="1556685"/>
                <a:ext cx="1327554" cy="1035449"/>
              </a:xfrm>
              <a:custGeom>
                <a:avLst/>
                <a:gdLst>
                  <a:gd name="T0" fmla="*/ 0 w 1158"/>
                  <a:gd name="T1" fmla="*/ 0 h 180"/>
                  <a:gd name="T2" fmla="*/ 1158 w 1158"/>
                  <a:gd name="T3" fmla="*/ 180 h 180"/>
                  <a:gd name="T4" fmla="*/ 1158 w 1158"/>
                  <a:gd name="T5" fmla="*/ 0 h 180"/>
                  <a:gd name="T6" fmla="*/ 0 w 1158"/>
                  <a:gd name="T7" fmla="*/ 0 h 180"/>
                  <a:gd name="connsiteX0" fmla="*/ 0 w 10000"/>
                  <a:gd name="connsiteY0" fmla="*/ 428 h 10428"/>
                  <a:gd name="connsiteX1" fmla="*/ 10000 w 10000"/>
                  <a:gd name="connsiteY1" fmla="*/ 10428 h 10428"/>
                  <a:gd name="connsiteX2" fmla="*/ 10000 w 10000"/>
                  <a:gd name="connsiteY2" fmla="*/ 428 h 10428"/>
                  <a:gd name="connsiteX3" fmla="*/ 2368 w 10000"/>
                  <a:gd name="connsiteY3" fmla="*/ 0 h 10428"/>
                  <a:gd name="connsiteX4" fmla="*/ 0 w 10000"/>
                  <a:gd name="connsiteY4" fmla="*/ 428 h 10428"/>
                  <a:gd name="connsiteX0-1" fmla="*/ 0 w 10000"/>
                  <a:gd name="connsiteY0-2" fmla="*/ 22069 h 32069"/>
                  <a:gd name="connsiteX1-3" fmla="*/ 10000 w 10000"/>
                  <a:gd name="connsiteY1-4" fmla="*/ 32069 h 32069"/>
                  <a:gd name="connsiteX2-5" fmla="*/ 10000 w 10000"/>
                  <a:gd name="connsiteY2-6" fmla="*/ 22069 h 32069"/>
                  <a:gd name="connsiteX3-7" fmla="*/ 4641 w 10000"/>
                  <a:gd name="connsiteY3-8" fmla="*/ 0 h 32069"/>
                  <a:gd name="connsiteX4-9" fmla="*/ 0 w 10000"/>
                  <a:gd name="connsiteY4-10" fmla="*/ 22069 h 32069"/>
                  <a:gd name="connsiteX0-11" fmla="*/ 0 w 10000"/>
                  <a:gd name="connsiteY0-12" fmla="*/ 21484 h 31484"/>
                  <a:gd name="connsiteX1-13" fmla="*/ 10000 w 10000"/>
                  <a:gd name="connsiteY1-14" fmla="*/ 31484 h 31484"/>
                  <a:gd name="connsiteX2-15" fmla="*/ 10000 w 10000"/>
                  <a:gd name="connsiteY2-16" fmla="*/ 21484 h 31484"/>
                  <a:gd name="connsiteX3-17" fmla="*/ 4414 w 10000"/>
                  <a:gd name="connsiteY3-18" fmla="*/ 0 h 31484"/>
                  <a:gd name="connsiteX4-19" fmla="*/ 0 w 10000"/>
                  <a:gd name="connsiteY4-20" fmla="*/ 21484 h 31484"/>
                  <a:gd name="connsiteX0-21" fmla="*/ 0 w 10000"/>
                  <a:gd name="connsiteY0-22" fmla="*/ 21484 h 31484"/>
                  <a:gd name="connsiteX1-23" fmla="*/ 10000 w 10000"/>
                  <a:gd name="connsiteY1-24" fmla="*/ 31484 h 31484"/>
                  <a:gd name="connsiteX2-25" fmla="*/ 10000 w 10000"/>
                  <a:gd name="connsiteY2-26" fmla="*/ 21484 h 31484"/>
                  <a:gd name="connsiteX3-27" fmla="*/ 4414 w 10000"/>
                  <a:gd name="connsiteY3-28" fmla="*/ 0 h 31484"/>
                  <a:gd name="connsiteX4-29" fmla="*/ 0 w 10000"/>
                  <a:gd name="connsiteY4-30" fmla="*/ 21484 h 31484"/>
                  <a:gd name="connsiteX0-31" fmla="*/ 0 w 10000"/>
                  <a:gd name="connsiteY0-32" fmla="*/ 21484 h 35578"/>
                  <a:gd name="connsiteX1-33" fmla="*/ 7136 w 10000"/>
                  <a:gd name="connsiteY1-34" fmla="*/ 35578 h 35578"/>
                  <a:gd name="connsiteX2-35" fmla="*/ 10000 w 10000"/>
                  <a:gd name="connsiteY2-36" fmla="*/ 21484 h 35578"/>
                  <a:gd name="connsiteX3-37" fmla="*/ 4414 w 10000"/>
                  <a:gd name="connsiteY3-38" fmla="*/ 0 h 35578"/>
                  <a:gd name="connsiteX4-39" fmla="*/ 0 w 10000"/>
                  <a:gd name="connsiteY4-40" fmla="*/ 21484 h 35578"/>
                  <a:gd name="connsiteX0-41" fmla="*/ 0 w 7727"/>
                  <a:gd name="connsiteY0-42" fmla="*/ 21484 h 35578"/>
                  <a:gd name="connsiteX1-43" fmla="*/ 7136 w 7727"/>
                  <a:gd name="connsiteY1-44" fmla="*/ 35578 h 35578"/>
                  <a:gd name="connsiteX2-45" fmla="*/ 7727 w 7727"/>
                  <a:gd name="connsiteY2-46" fmla="*/ 20607 h 35578"/>
                  <a:gd name="connsiteX3-47" fmla="*/ 4414 w 7727"/>
                  <a:gd name="connsiteY3-48" fmla="*/ 0 h 35578"/>
                  <a:gd name="connsiteX4-49" fmla="*/ 0 w 7727"/>
                  <a:gd name="connsiteY4-50" fmla="*/ 21484 h 35578"/>
                  <a:gd name="connsiteX0-51" fmla="*/ 0 w 10294"/>
                  <a:gd name="connsiteY0-52" fmla="*/ 6039 h 10000"/>
                  <a:gd name="connsiteX1-53" fmla="*/ 9235 w 10294"/>
                  <a:gd name="connsiteY1-54" fmla="*/ 10000 h 10000"/>
                  <a:gd name="connsiteX2-55" fmla="*/ 10294 w 10294"/>
                  <a:gd name="connsiteY2-56" fmla="*/ 6778 h 10000"/>
                  <a:gd name="connsiteX3-57" fmla="*/ 5712 w 10294"/>
                  <a:gd name="connsiteY3-58" fmla="*/ 0 h 10000"/>
                  <a:gd name="connsiteX4-59" fmla="*/ 0 w 10294"/>
                  <a:gd name="connsiteY4-60" fmla="*/ 6039 h 10000"/>
                  <a:gd name="connsiteX0-61" fmla="*/ 0 w 9522"/>
                  <a:gd name="connsiteY0-62" fmla="*/ 6039 h 10000"/>
                  <a:gd name="connsiteX1-63" fmla="*/ 9235 w 9522"/>
                  <a:gd name="connsiteY1-64" fmla="*/ 10000 h 10000"/>
                  <a:gd name="connsiteX2-65" fmla="*/ 9522 w 9522"/>
                  <a:gd name="connsiteY2-66" fmla="*/ 1877 h 10000"/>
                  <a:gd name="connsiteX3-67" fmla="*/ 5712 w 9522"/>
                  <a:gd name="connsiteY3-68" fmla="*/ 0 h 10000"/>
                  <a:gd name="connsiteX4-69" fmla="*/ 0 w 9522"/>
                  <a:gd name="connsiteY4-70" fmla="*/ 6039 h 10000"/>
                  <a:gd name="connsiteX0-71" fmla="*/ 0 w 10000"/>
                  <a:gd name="connsiteY0-72" fmla="*/ 6193 h 10154"/>
                  <a:gd name="connsiteX1-73" fmla="*/ 9699 w 10000"/>
                  <a:gd name="connsiteY1-74" fmla="*/ 10154 h 10154"/>
                  <a:gd name="connsiteX2-75" fmla="*/ 10000 w 10000"/>
                  <a:gd name="connsiteY2-76" fmla="*/ 2031 h 10154"/>
                  <a:gd name="connsiteX3-77" fmla="*/ 6184 w 10000"/>
                  <a:gd name="connsiteY3-78" fmla="*/ 0 h 10154"/>
                  <a:gd name="connsiteX4-79" fmla="*/ 0 w 10000"/>
                  <a:gd name="connsiteY4-80" fmla="*/ 6193 h 10154"/>
                  <a:gd name="connsiteX0-81" fmla="*/ 0 w 10000"/>
                  <a:gd name="connsiteY0-82" fmla="*/ 6193 h 10185"/>
                  <a:gd name="connsiteX1-83" fmla="*/ 9908 w 10000"/>
                  <a:gd name="connsiteY1-84" fmla="*/ 10185 h 10185"/>
                  <a:gd name="connsiteX2-85" fmla="*/ 10000 w 10000"/>
                  <a:gd name="connsiteY2-86" fmla="*/ 2031 h 10185"/>
                  <a:gd name="connsiteX3-87" fmla="*/ 6184 w 10000"/>
                  <a:gd name="connsiteY3-88" fmla="*/ 0 h 10185"/>
                  <a:gd name="connsiteX4-89" fmla="*/ 0 w 10000"/>
                  <a:gd name="connsiteY4-90" fmla="*/ 6193 h 10185"/>
                  <a:gd name="connsiteX0-91" fmla="*/ 0 w 9815"/>
                  <a:gd name="connsiteY0-92" fmla="*/ 6162 h 10185"/>
                  <a:gd name="connsiteX1-93" fmla="*/ 9723 w 9815"/>
                  <a:gd name="connsiteY1-94" fmla="*/ 10185 h 10185"/>
                  <a:gd name="connsiteX2-95" fmla="*/ 9815 w 9815"/>
                  <a:gd name="connsiteY2-96" fmla="*/ 2031 h 10185"/>
                  <a:gd name="connsiteX3-97" fmla="*/ 5999 w 9815"/>
                  <a:gd name="connsiteY3-98" fmla="*/ 0 h 10185"/>
                  <a:gd name="connsiteX4-99" fmla="*/ 0 w 9815"/>
                  <a:gd name="connsiteY4-100" fmla="*/ 6162 h 101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9815" h="10185">
                    <a:moveTo>
                      <a:pt x="0" y="6162"/>
                    </a:moveTo>
                    <a:lnTo>
                      <a:pt x="9723" y="10185"/>
                    </a:lnTo>
                    <a:cubicBezTo>
                      <a:pt x="9823" y="7477"/>
                      <a:pt x="9714" y="4739"/>
                      <a:pt x="9815" y="2031"/>
                    </a:cubicBezTo>
                    <a:lnTo>
                      <a:pt x="5999" y="0"/>
                    </a:lnTo>
                    <a:lnTo>
                      <a:pt x="0" y="6162"/>
                    </a:lnTo>
                    <a:close/>
                  </a:path>
                </a:pathLst>
              </a:custGeom>
              <a:solidFill>
                <a:srgbClr val="F9A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113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231" y="3813642"/>
              <a:ext cx="630761" cy="175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8" name="组合 147"/>
          <p:cNvGrpSpPr/>
          <p:nvPr/>
        </p:nvGrpSpPr>
        <p:grpSpPr bwMode="auto">
          <a:xfrm>
            <a:off x="3182938" y="4786313"/>
            <a:ext cx="2836862" cy="200025"/>
            <a:chOff x="4344988" y="3325813"/>
            <a:chExt cx="4013200" cy="284162"/>
          </a:xfrm>
        </p:grpSpPr>
        <p:sp>
          <p:nvSpPr>
            <p:cNvPr id="5146" name="Rectangle 8"/>
            <p:cNvSpPr>
              <a:spLocks noChangeArrowheads="1"/>
            </p:cNvSpPr>
            <p:nvPr/>
          </p:nvSpPr>
          <p:spPr bwMode="auto">
            <a:xfrm>
              <a:off x="4344988" y="3363913"/>
              <a:ext cx="4013200" cy="150813"/>
            </a:xfrm>
            <a:prstGeom prst="rect">
              <a:avLst/>
            </a:prstGeom>
            <a:solidFill>
              <a:srgbClr val="27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7" name="Rectangle 9"/>
            <p:cNvSpPr>
              <a:spLocks noChangeArrowheads="1"/>
            </p:cNvSpPr>
            <p:nvPr/>
          </p:nvSpPr>
          <p:spPr bwMode="auto">
            <a:xfrm>
              <a:off x="4416425" y="3514725"/>
              <a:ext cx="3870325" cy="95250"/>
            </a:xfrm>
            <a:prstGeom prst="rect">
              <a:avLst/>
            </a:prstGeom>
            <a:solidFill>
              <a:srgbClr val="0A9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8" name="Rectangle 10"/>
            <p:cNvSpPr>
              <a:spLocks noChangeArrowheads="1"/>
            </p:cNvSpPr>
            <p:nvPr/>
          </p:nvSpPr>
          <p:spPr bwMode="auto">
            <a:xfrm>
              <a:off x="4487863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9" name="Rectangle 11"/>
            <p:cNvSpPr>
              <a:spLocks noChangeArrowheads="1"/>
            </p:cNvSpPr>
            <p:nvPr/>
          </p:nvSpPr>
          <p:spPr bwMode="auto">
            <a:xfrm>
              <a:off x="4710113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0" name="Rectangle 12"/>
            <p:cNvSpPr>
              <a:spLocks noChangeArrowheads="1"/>
            </p:cNvSpPr>
            <p:nvPr/>
          </p:nvSpPr>
          <p:spPr bwMode="auto">
            <a:xfrm>
              <a:off x="4935538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1" name="Rectangle 13"/>
            <p:cNvSpPr>
              <a:spLocks noChangeArrowheads="1"/>
            </p:cNvSpPr>
            <p:nvPr/>
          </p:nvSpPr>
          <p:spPr bwMode="auto">
            <a:xfrm>
              <a:off x="5157788" y="3325813"/>
              <a:ext cx="17160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2" name="Rectangle 14"/>
            <p:cNvSpPr>
              <a:spLocks noChangeArrowheads="1"/>
            </p:cNvSpPr>
            <p:nvPr/>
          </p:nvSpPr>
          <p:spPr bwMode="auto">
            <a:xfrm>
              <a:off x="6945313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3" name="Rectangle 15"/>
            <p:cNvSpPr>
              <a:spLocks noChangeArrowheads="1"/>
            </p:cNvSpPr>
            <p:nvPr/>
          </p:nvSpPr>
          <p:spPr bwMode="auto">
            <a:xfrm>
              <a:off x="7167563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4" name="Rectangle 16"/>
            <p:cNvSpPr>
              <a:spLocks noChangeArrowheads="1"/>
            </p:cNvSpPr>
            <p:nvPr/>
          </p:nvSpPr>
          <p:spPr bwMode="auto">
            <a:xfrm>
              <a:off x="7392988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5" name="Rectangle 17"/>
            <p:cNvSpPr>
              <a:spLocks noChangeArrowheads="1"/>
            </p:cNvSpPr>
            <p:nvPr/>
          </p:nvSpPr>
          <p:spPr bwMode="auto">
            <a:xfrm>
              <a:off x="7613650" y="3325813"/>
              <a:ext cx="155575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6" name="Rectangle 18"/>
            <p:cNvSpPr>
              <a:spLocks noChangeArrowheads="1"/>
            </p:cNvSpPr>
            <p:nvPr/>
          </p:nvSpPr>
          <p:spPr bwMode="auto">
            <a:xfrm>
              <a:off x="7839075" y="3325813"/>
              <a:ext cx="155575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7" name="Rectangle 19"/>
            <p:cNvSpPr>
              <a:spLocks noChangeArrowheads="1"/>
            </p:cNvSpPr>
            <p:nvPr/>
          </p:nvSpPr>
          <p:spPr bwMode="auto">
            <a:xfrm>
              <a:off x="8061325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129" name="组合 160"/>
          <p:cNvGrpSpPr/>
          <p:nvPr/>
        </p:nvGrpSpPr>
        <p:grpSpPr bwMode="auto">
          <a:xfrm>
            <a:off x="-11113" y="4332288"/>
            <a:ext cx="9155113" cy="887412"/>
            <a:chOff x="-3290888" y="-1842033"/>
            <a:chExt cx="14949190" cy="1448331"/>
          </a:xfrm>
        </p:grpSpPr>
        <p:sp>
          <p:nvSpPr>
            <p:cNvPr id="5142" name="Rectangle 76"/>
            <p:cNvSpPr>
              <a:spLocks noChangeArrowheads="1"/>
            </p:cNvSpPr>
            <p:nvPr/>
          </p:nvSpPr>
          <p:spPr bwMode="auto">
            <a:xfrm>
              <a:off x="-3290888" y="-1842033"/>
              <a:ext cx="14949190" cy="465671"/>
            </a:xfrm>
            <a:prstGeom prst="rect">
              <a:avLst/>
            </a:prstGeom>
            <a:solidFill>
              <a:srgbClr val="1F3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3" name="Rectangle 77"/>
            <p:cNvSpPr>
              <a:spLocks noChangeArrowheads="1"/>
            </p:cNvSpPr>
            <p:nvPr/>
          </p:nvSpPr>
          <p:spPr bwMode="auto">
            <a:xfrm>
              <a:off x="1080870" y="-775213"/>
              <a:ext cx="6255573" cy="381511"/>
            </a:xfrm>
            <a:prstGeom prst="rect">
              <a:avLst/>
            </a:prstGeom>
            <a:solidFill>
              <a:srgbClr val="1F3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4" name="Rectangle 78"/>
            <p:cNvSpPr>
              <a:spLocks noChangeArrowheads="1"/>
            </p:cNvSpPr>
            <p:nvPr/>
          </p:nvSpPr>
          <p:spPr bwMode="auto">
            <a:xfrm>
              <a:off x="1581530" y="-1376362"/>
              <a:ext cx="285750" cy="679451"/>
            </a:xfrm>
            <a:prstGeom prst="rect">
              <a:avLst/>
            </a:prstGeom>
            <a:solidFill>
              <a:srgbClr val="1F3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5" name="Rectangle 79"/>
            <p:cNvSpPr>
              <a:spLocks noChangeArrowheads="1"/>
            </p:cNvSpPr>
            <p:nvPr/>
          </p:nvSpPr>
          <p:spPr bwMode="auto">
            <a:xfrm>
              <a:off x="6616609" y="-1376362"/>
              <a:ext cx="282574" cy="679451"/>
            </a:xfrm>
            <a:prstGeom prst="rect">
              <a:avLst/>
            </a:prstGeom>
            <a:solidFill>
              <a:srgbClr val="1F3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130" name="组合 165"/>
          <p:cNvGrpSpPr/>
          <p:nvPr/>
        </p:nvGrpSpPr>
        <p:grpSpPr bwMode="auto">
          <a:xfrm>
            <a:off x="1931988" y="2151063"/>
            <a:ext cx="635000" cy="627062"/>
            <a:chOff x="9252520" y="359001"/>
            <a:chExt cx="1375474" cy="1359501"/>
          </a:xfrm>
        </p:grpSpPr>
        <p:grpSp>
          <p:nvGrpSpPr>
            <p:cNvPr id="5134" name="组合 166"/>
            <p:cNvGrpSpPr/>
            <p:nvPr/>
          </p:nvGrpSpPr>
          <p:grpSpPr bwMode="auto">
            <a:xfrm>
              <a:off x="9252520" y="359001"/>
              <a:ext cx="1375474" cy="1359501"/>
              <a:chOff x="2225509" y="2902343"/>
              <a:chExt cx="1375474" cy="1359501"/>
            </a:xfrm>
          </p:grpSpPr>
          <p:sp>
            <p:nvSpPr>
              <p:cNvPr id="5136" name="圆角矩形 168"/>
              <p:cNvSpPr>
                <a:spLocks noChangeArrowheads="1"/>
              </p:cNvSpPr>
              <p:nvPr/>
            </p:nvSpPr>
            <p:spPr bwMode="auto">
              <a:xfrm>
                <a:off x="2980653" y="3096895"/>
                <a:ext cx="620330" cy="986755"/>
              </a:xfrm>
              <a:prstGeom prst="roundRect">
                <a:avLst>
                  <a:gd name="adj" fmla="val 7477"/>
                </a:avLst>
              </a:prstGeom>
              <a:solidFill>
                <a:schemeClr val="bg1"/>
              </a:solidFill>
              <a:ln w="9525">
                <a:solidFill>
                  <a:srgbClr val="D04423"/>
                </a:solidFill>
                <a:rou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37" name="任意多边形 169"/>
              <p:cNvSpPr/>
              <p:nvPr/>
            </p:nvSpPr>
            <p:spPr bwMode="auto">
              <a:xfrm>
                <a:off x="3228139" y="3231285"/>
                <a:ext cx="194152" cy="166946"/>
              </a:xfrm>
              <a:custGeom>
                <a:avLst/>
                <a:gdLst>
                  <a:gd name="T0" fmla="*/ 18997 w 194152"/>
                  <a:gd name="T1" fmla="*/ 0 h 166946"/>
                  <a:gd name="T2" fmla="*/ 182300 w 194152"/>
                  <a:gd name="T3" fmla="*/ 108245 h 166946"/>
                  <a:gd name="T4" fmla="*/ 194152 w 194152"/>
                  <a:gd name="T5" fmla="*/ 166946 h 166946"/>
                  <a:gd name="T6" fmla="*/ 0 w 194152"/>
                  <a:gd name="T7" fmla="*/ 166946 h 166946"/>
                  <a:gd name="T8" fmla="*/ 0 w 194152"/>
                  <a:gd name="T9" fmla="*/ 3835 h 1669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152" h="166946">
                    <a:moveTo>
                      <a:pt x="18997" y="0"/>
                    </a:moveTo>
                    <a:cubicBezTo>
                      <a:pt x="92409" y="0"/>
                      <a:pt x="155395" y="44634"/>
                      <a:pt x="182300" y="108245"/>
                    </a:cubicBezTo>
                    <a:lnTo>
                      <a:pt x="194152" y="166946"/>
                    </a:lnTo>
                    <a:lnTo>
                      <a:pt x="0" y="166946"/>
                    </a:lnTo>
                    <a:lnTo>
                      <a:pt x="0" y="3835"/>
                    </a:lnTo>
                    <a:lnTo>
                      <a:pt x="18997" y="0"/>
                    </a:lnTo>
                    <a:close/>
                  </a:path>
                </a:pathLst>
              </a:cu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" name="任意多边形 170"/>
              <p:cNvSpPr/>
              <p:nvPr/>
            </p:nvSpPr>
            <p:spPr bwMode="auto">
              <a:xfrm>
                <a:off x="3009642" y="3289276"/>
                <a:ext cx="354462" cy="351012"/>
              </a:xfrm>
              <a:custGeom>
                <a:avLst/>
                <a:gdLst>
                  <a:gd name="T0" fmla="*/ 160145 w 354462"/>
                  <a:gd name="T1" fmla="*/ 0 h 351012"/>
                  <a:gd name="T2" fmla="*/ 160145 w 354462"/>
                  <a:gd name="T3" fmla="*/ 161622 h 351012"/>
                  <a:gd name="T4" fmla="*/ 352007 w 354462"/>
                  <a:gd name="T5" fmla="*/ 161622 h 351012"/>
                  <a:gd name="T6" fmla="*/ 354462 w 354462"/>
                  <a:gd name="T7" fmla="*/ 173781 h 351012"/>
                  <a:gd name="T8" fmla="*/ 177231 w 354462"/>
                  <a:gd name="T9" fmla="*/ 351012 h 351012"/>
                  <a:gd name="T10" fmla="*/ 0 w 354462"/>
                  <a:gd name="T11" fmla="*/ 173781 h 351012"/>
                  <a:gd name="T12" fmla="*/ 108245 w 354462"/>
                  <a:gd name="T13" fmla="*/ 10478 h 3510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4462" h="351012">
                    <a:moveTo>
                      <a:pt x="160145" y="0"/>
                    </a:moveTo>
                    <a:lnTo>
                      <a:pt x="160145" y="161622"/>
                    </a:lnTo>
                    <a:lnTo>
                      <a:pt x="352007" y="161622"/>
                    </a:lnTo>
                    <a:lnTo>
                      <a:pt x="354462" y="173781"/>
                    </a:lnTo>
                    <a:cubicBezTo>
                      <a:pt x="354462" y="271663"/>
                      <a:pt x="275113" y="351012"/>
                      <a:pt x="177231" y="351012"/>
                    </a:cubicBezTo>
                    <a:cubicBezTo>
                      <a:pt x="79349" y="351012"/>
                      <a:pt x="0" y="271663"/>
                      <a:pt x="0" y="173781"/>
                    </a:cubicBezTo>
                    <a:cubicBezTo>
                      <a:pt x="0" y="100370"/>
                      <a:pt x="44634" y="37383"/>
                      <a:pt x="108245" y="10478"/>
                    </a:cubicBezTo>
                    <a:lnTo>
                      <a:pt x="160145" y="0"/>
                    </a:lnTo>
                    <a:close/>
                  </a:path>
                </a:pathLst>
              </a:cu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" name="圆角矩形 171"/>
              <p:cNvSpPr>
                <a:spLocks noChangeArrowheads="1"/>
              </p:cNvSpPr>
              <p:nvPr/>
            </p:nvSpPr>
            <p:spPr bwMode="auto">
              <a:xfrm>
                <a:off x="3002464" y="3730375"/>
                <a:ext cx="400831" cy="45719"/>
              </a:xfrm>
              <a:prstGeom prst="roundRect">
                <a:avLst>
                  <a:gd name="adj" fmla="val 16667"/>
                </a:avLst>
              </a:pr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0" name="圆角矩形 172"/>
              <p:cNvSpPr>
                <a:spLocks noChangeArrowheads="1"/>
              </p:cNvSpPr>
              <p:nvPr/>
            </p:nvSpPr>
            <p:spPr bwMode="auto">
              <a:xfrm>
                <a:off x="3002464" y="3868564"/>
                <a:ext cx="400831" cy="45719"/>
              </a:xfrm>
              <a:prstGeom prst="roundRect">
                <a:avLst>
                  <a:gd name="adj" fmla="val 16667"/>
                </a:avLst>
              </a:pr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1" name="矩形 132"/>
              <p:cNvSpPr/>
              <p:nvPr/>
            </p:nvSpPr>
            <p:spPr bwMode="auto">
              <a:xfrm>
                <a:off x="2225509" y="2902343"/>
                <a:ext cx="823456" cy="1359501"/>
              </a:xfrm>
              <a:custGeom>
                <a:avLst/>
                <a:gdLst>
                  <a:gd name="T0" fmla="*/ 0 w 823456"/>
                  <a:gd name="T1" fmla="*/ 180975 h 1359501"/>
                  <a:gd name="T2" fmla="*/ 823456 w 823456"/>
                  <a:gd name="T3" fmla="*/ 0 h 1359501"/>
                  <a:gd name="T4" fmla="*/ 823456 w 823456"/>
                  <a:gd name="T5" fmla="*/ 1359501 h 1359501"/>
                  <a:gd name="T6" fmla="*/ 4763 w 823456"/>
                  <a:gd name="T7" fmla="*/ 1240439 h 1359501"/>
                  <a:gd name="T8" fmla="*/ 0 w 823456"/>
                  <a:gd name="T9" fmla="*/ 180975 h 1359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3456" h="1359501">
                    <a:moveTo>
                      <a:pt x="0" y="180975"/>
                    </a:moveTo>
                    <a:lnTo>
                      <a:pt x="823456" y="0"/>
                    </a:lnTo>
                    <a:lnTo>
                      <a:pt x="823456" y="1359501"/>
                    </a:lnTo>
                    <a:lnTo>
                      <a:pt x="4763" y="1240439"/>
                    </a:lnTo>
                    <a:cubicBezTo>
                      <a:pt x="3175" y="847597"/>
                      <a:pt x="1588" y="573817"/>
                      <a:pt x="0" y="180975"/>
                    </a:cubicBezTo>
                    <a:close/>
                  </a:path>
                </a:pathLst>
              </a:cu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35" name="矩形 167"/>
            <p:cNvSpPr>
              <a:spLocks noChangeArrowheads="1"/>
            </p:cNvSpPr>
            <p:nvPr/>
          </p:nvSpPr>
          <p:spPr bwMode="auto">
            <a:xfrm>
              <a:off x="9320847" y="570357"/>
              <a:ext cx="502076" cy="881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冬青黑体简体中文 W6" panose="020B0600000000000000" pitchFamily="34" charset="-122"/>
                  <a:ea typeface="冬青黑体简体中文 W6" panose="020B0600000000000000" pitchFamily="34" charset="-122"/>
                </a:rPr>
                <a:t>P</a:t>
              </a:r>
              <a:endParaRPr lang="zh-CN" altLang="en-US" sz="200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129530" y="2939098"/>
            <a:ext cx="3595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郑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光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然，查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阳阳，周俊铭，安向升，张译心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3" name="矩形 109"/>
          <p:cNvSpPr>
            <a:spLocks noChangeArrowheads="1"/>
          </p:cNvSpPr>
          <p:nvPr/>
        </p:nvSpPr>
        <p:spPr bwMode="auto">
          <a:xfrm>
            <a:off x="5143504" y="3261678"/>
            <a:ext cx="11655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斗地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/>
        </p:nvCxnSpPr>
        <p:spPr bwMode="auto">
          <a:xfrm flipV="1">
            <a:off x="5214942" y="3190222"/>
            <a:ext cx="3342358" cy="23676"/>
          </a:xfrm>
          <a:prstGeom prst="line">
            <a:avLst/>
          </a:prstGeom>
          <a:ln w="3175">
            <a:solidFill>
              <a:srgbClr val="1F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 bwMode="auto">
          <a:xfrm flipV="1">
            <a:off x="5214942" y="3547412"/>
            <a:ext cx="3342358" cy="23676"/>
          </a:xfrm>
          <a:prstGeom prst="line">
            <a:avLst/>
          </a:prstGeom>
          <a:ln w="3175">
            <a:solidFill>
              <a:srgbClr val="1F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98" name="Picture 82" descr="tex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2" y="3499650"/>
            <a:ext cx="3000396" cy="9286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903" name="Picture 87" descr="Hand Linear Motion4_0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215497"/>
            <a:ext cx="11320463" cy="16414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05" name="Rectangle 89"/>
          <p:cNvSpPr>
            <a:spLocks noChangeArrowheads="1"/>
          </p:cNvSpPr>
          <p:nvPr/>
        </p:nvSpPr>
        <p:spPr bwMode="auto">
          <a:xfrm>
            <a:off x="10058400" y="333375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906" name="Text Box 90"/>
          <p:cNvSpPr txBox="1">
            <a:spLocks noChangeArrowheads="1"/>
          </p:cNvSpPr>
          <p:nvPr/>
        </p:nvSpPr>
        <p:spPr bwMode="auto">
          <a:xfrm>
            <a:off x="5643570" y="3713964"/>
            <a:ext cx="2873375" cy="41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功能展示</a:t>
            </a:r>
            <a:endParaRPr lang="zh-CN" altLang="en-US" sz="2000" b="1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464347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427269"/>
            <a:ext cx="4844965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4810" y="0"/>
            <a:ext cx="4929190" cy="271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61111E-6 -5.06173E-6 L -0.41667 -5.06173E-6 " pathEditMode="relative" ptsTypes="AA">
                                      <p:cBhvr>
                                        <p:cTn id="9" dur="500" fill="hold"/>
                                        <p:tgtEl>
                                          <p:spTgt spid="349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4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4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348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4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4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49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4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05" grpId="0" animBg="1"/>
      <p:bldP spid="3490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98" name="Picture 82" descr="tex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2" y="3499650"/>
            <a:ext cx="3000396" cy="9286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903" name="Picture 87" descr="Hand Linear Motion4_0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215497"/>
            <a:ext cx="11320463" cy="16414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05" name="Rectangle 89"/>
          <p:cNvSpPr>
            <a:spLocks noChangeArrowheads="1"/>
          </p:cNvSpPr>
          <p:nvPr/>
        </p:nvSpPr>
        <p:spPr bwMode="auto">
          <a:xfrm>
            <a:off x="10058400" y="333375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906" name="Text Box 90"/>
          <p:cNvSpPr txBox="1">
            <a:spLocks noChangeArrowheads="1"/>
          </p:cNvSpPr>
          <p:nvPr/>
        </p:nvSpPr>
        <p:spPr bwMode="auto">
          <a:xfrm>
            <a:off x="5643570" y="3713964"/>
            <a:ext cx="28733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托管功能</a:t>
            </a:r>
            <a:endParaRPr lang="zh-CN" altLang="en-US" sz="2000" b="1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" y="-90805"/>
            <a:ext cx="5679440" cy="2480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" y="2389505"/>
            <a:ext cx="5680075" cy="2540635"/>
          </a:xfrm>
          <a:prstGeom prst="rect">
            <a:avLst/>
          </a:prstGeom>
        </p:spPr>
      </p:pic>
    </p:spTree>
  </p:cSld>
  <p:clrMapOvr>
    <a:masterClrMapping/>
  </p:clrMapOvr>
  <p:transition advClick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61111E-6 -5.06173E-6 L -0.41667 -5.06173E-6 " pathEditMode="relative" ptsTypes="AA">
                                      <p:cBhvr>
                                        <p:cTn id="9" dur="500" fill="hold"/>
                                        <p:tgtEl>
                                          <p:spTgt spid="349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4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4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348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4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4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49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4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05" grpId="0" bldLvl="0" animBg="1"/>
      <p:bldP spid="3490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2"/>
          <p:cNvGrpSpPr/>
          <p:nvPr/>
        </p:nvGrpSpPr>
        <p:grpSpPr bwMode="auto">
          <a:xfrm>
            <a:off x="4560883" y="1501775"/>
            <a:ext cx="862012" cy="2149475"/>
            <a:chOff x="576" y="1619"/>
            <a:chExt cx="543" cy="1354"/>
          </a:xfrm>
        </p:grpSpPr>
        <p:pic>
          <p:nvPicPr>
            <p:cNvPr id="21531" name="Picture 3" descr="Character 4]_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306"/>
              <a:ext cx="535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Rectangle 4"/>
            <p:cNvSpPr>
              <a:spLocks noChangeArrowheads="1"/>
            </p:cNvSpPr>
            <p:nvPr/>
          </p:nvSpPr>
          <p:spPr bwMode="auto">
            <a:xfrm>
              <a:off x="576" y="1619"/>
              <a:ext cx="543" cy="6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9941" name="Group 5"/>
          <p:cNvGrpSpPr/>
          <p:nvPr/>
        </p:nvGrpSpPr>
        <p:grpSpPr bwMode="auto">
          <a:xfrm>
            <a:off x="4292595" y="1443038"/>
            <a:ext cx="1371600" cy="2416175"/>
            <a:chOff x="1964" y="1122"/>
            <a:chExt cx="864" cy="1522"/>
          </a:xfrm>
        </p:grpSpPr>
        <p:pic>
          <p:nvPicPr>
            <p:cNvPr id="21529" name="Picture 6" descr="Character 4_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" y="1122"/>
              <a:ext cx="86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0" name="Rectangle 7"/>
            <p:cNvSpPr>
              <a:spLocks noChangeArrowheads="1"/>
            </p:cNvSpPr>
            <p:nvPr/>
          </p:nvSpPr>
          <p:spPr bwMode="auto">
            <a:xfrm>
              <a:off x="1968" y="1886"/>
              <a:ext cx="860" cy="75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9944" name="Group 8"/>
          <p:cNvGrpSpPr/>
          <p:nvPr/>
        </p:nvGrpSpPr>
        <p:grpSpPr bwMode="auto">
          <a:xfrm>
            <a:off x="6702420" y="1209675"/>
            <a:ext cx="987425" cy="2465388"/>
            <a:chOff x="1827" y="1065"/>
            <a:chExt cx="622" cy="1553"/>
          </a:xfrm>
        </p:grpSpPr>
        <p:pic>
          <p:nvPicPr>
            <p:cNvPr id="21527" name="Picture 9" descr="body_001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" y="1844"/>
              <a:ext cx="622" cy="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8" name="Rectangle 10"/>
            <p:cNvSpPr>
              <a:spLocks noChangeArrowheads="1"/>
            </p:cNvSpPr>
            <p:nvPr/>
          </p:nvSpPr>
          <p:spPr bwMode="auto">
            <a:xfrm>
              <a:off x="1829" y="1065"/>
              <a:ext cx="619" cy="77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47" name="Picture 11" descr="acc_001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0" y="2428875"/>
            <a:ext cx="44767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8" name="Group 12"/>
          <p:cNvGrpSpPr/>
          <p:nvPr/>
        </p:nvGrpSpPr>
        <p:grpSpPr bwMode="auto">
          <a:xfrm>
            <a:off x="6378570" y="1123950"/>
            <a:ext cx="1612900" cy="2870200"/>
            <a:chOff x="1624" y="1024"/>
            <a:chExt cx="1016" cy="1808"/>
          </a:xfrm>
        </p:grpSpPr>
        <p:pic>
          <p:nvPicPr>
            <p:cNvPr id="21525" name="Picture 13" descr="head_0011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024"/>
              <a:ext cx="1001" cy="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6" name="Rectangle 14"/>
            <p:cNvSpPr>
              <a:spLocks noChangeArrowheads="1"/>
            </p:cNvSpPr>
            <p:nvPr/>
          </p:nvSpPr>
          <p:spPr bwMode="auto">
            <a:xfrm>
              <a:off x="1624" y="1928"/>
              <a:ext cx="1016" cy="9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9951" name="Group 15"/>
          <p:cNvGrpSpPr/>
          <p:nvPr/>
        </p:nvGrpSpPr>
        <p:grpSpPr bwMode="auto">
          <a:xfrm>
            <a:off x="6669083" y="1449388"/>
            <a:ext cx="1031875" cy="1698625"/>
            <a:chOff x="1776" y="1216"/>
            <a:chExt cx="710" cy="1170"/>
          </a:xfrm>
        </p:grpSpPr>
        <p:pic>
          <p:nvPicPr>
            <p:cNvPr id="21523" name="Picture 16" descr="face_0011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" y="1216"/>
              <a:ext cx="705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4" name="Rectangle 17"/>
            <p:cNvSpPr>
              <a:spLocks noChangeArrowheads="1"/>
            </p:cNvSpPr>
            <p:nvPr/>
          </p:nvSpPr>
          <p:spPr bwMode="auto">
            <a:xfrm>
              <a:off x="1776" y="1805"/>
              <a:ext cx="710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54" name="Picture 18" descr="图片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33" y="895350"/>
            <a:ext cx="15335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55" name="Group 19"/>
          <p:cNvGrpSpPr/>
          <p:nvPr/>
        </p:nvGrpSpPr>
        <p:grpSpPr bwMode="auto">
          <a:xfrm>
            <a:off x="4505320" y="1644650"/>
            <a:ext cx="963613" cy="1598613"/>
            <a:chOff x="2112" y="1284"/>
            <a:chExt cx="607" cy="1007"/>
          </a:xfrm>
        </p:grpSpPr>
        <p:pic>
          <p:nvPicPr>
            <p:cNvPr id="21521" name="Picture 20" descr="Character 4_90_[#]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284"/>
              <a:ext cx="607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2" name="Rectangle 21"/>
            <p:cNvSpPr>
              <a:spLocks noChangeArrowheads="1"/>
            </p:cNvSpPr>
            <p:nvPr/>
          </p:nvSpPr>
          <p:spPr bwMode="auto">
            <a:xfrm>
              <a:off x="2112" y="1788"/>
              <a:ext cx="604" cy="50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58" name="Picture 22" descr="Character 4_09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45" y="971550"/>
            <a:ext cx="17256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9" name="Picture 23" descr="text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45" y="3227388"/>
            <a:ext cx="4114800" cy="10048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0" name="Picture 24" descr="text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58" y="3181350"/>
            <a:ext cx="41179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4508495" y="3486150"/>
            <a:ext cx="21804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smtClean="0"/>
              <a:t>             软件结构图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62" name="Picture 26" descr="Character 3_010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08" y="1679575"/>
            <a:ext cx="14192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3" name="Picture 27" descr="Hand Linear Motion_000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5867400"/>
            <a:ext cx="1627187" cy="104076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4" name="Picture 28" descr="Hand Linear Motion_014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5435600"/>
            <a:ext cx="714375" cy="857250"/>
          </a:xfrm>
          <a:prstGeom prst="rect">
            <a:avLst/>
          </a:prstGeom>
          <a:noFill/>
          <a:ln>
            <a:noFill/>
          </a:ln>
          <a:effectLst>
            <a:outerShdw dist="762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42910" y="642130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/>
              <a:t>软件结构图及各模块的功能</a:t>
            </a:r>
            <a:endParaRPr lang="zh-CN" altLang="en-US" b="1"/>
          </a:p>
        </p:txBody>
      </p:sp>
      <p:sp>
        <p:nvSpPr>
          <p:cNvPr id="31" name="圆角矩形 30"/>
          <p:cNvSpPr/>
          <p:nvPr/>
        </p:nvSpPr>
        <p:spPr>
          <a:xfrm>
            <a:off x="857224" y="1499386"/>
            <a:ext cx="2000264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图形界面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57224" y="2213766"/>
            <a:ext cx="2000264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网络通信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57224" y="3642526"/>
            <a:ext cx="2000264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数据库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57224" y="2928146"/>
            <a:ext cx="1000132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控制逻辑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857356" y="2928146"/>
            <a:ext cx="1000132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功能模块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2654 L 0 -0.03704 L 0 0.08889 " pathEditMode="relative" ptsTypes="AAAA">
                                      <p:cBhvr>
                                        <p:cTn id="10" dur="1000" spd="-1000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02654 L 0 -0.03704 L 0 0.08889 " pathEditMode="relative" ptsTypes="AAAA">
                                      <p:cBhvr>
                                        <p:cTn id="18" dur="1000" spd="-1000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20" dur="25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-6.66667E-6 L 8.33333E-7 -0.02964 " pathEditMode="relative" ptsTypes="AA">
                                      <p:cBhvr>
                                        <p:cTn id="25" dur="500" spd="-1000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025 L 0 -0.03055 L 0 0.10895 " pathEditMode="relative" ptsTypes="AAAA">
                                      <p:cBhvr>
                                        <p:cTn id="42" dur="1000" spd="-100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44" dur="25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03025 L 0 -0.03055 L 0 0.10895 " pathEditMode="relative" ptsTypes="AAAA">
                                      <p:cBhvr>
                                        <p:cTn id="50" dur="1000" spd="-10000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52" dur="25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8.64198E-6 L -2.5E-6 -0.02964 " pathEditMode="relative" ptsTypes="AA">
                                      <p:cBhvr>
                                        <p:cTn id="57" dur="500" spd="-100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7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69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71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73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75" dur="15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81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3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85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87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89" dur="15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99" dur="500" fill="hold"/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101" dur="500" fill="hold"/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 bwMode="auto">
          <a:xfrm>
            <a:off x="5133975" y="1209675"/>
            <a:ext cx="987425" cy="2465388"/>
            <a:chOff x="1827" y="1065"/>
            <a:chExt cx="622" cy="1553"/>
          </a:xfrm>
        </p:grpSpPr>
        <p:pic>
          <p:nvPicPr>
            <p:cNvPr id="21527" name="Picture 9" descr="body_001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" y="1844"/>
              <a:ext cx="622" cy="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8" name="Rectangle 10"/>
            <p:cNvSpPr>
              <a:spLocks noChangeArrowheads="1"/>
            </p:cNvSpPr>
            <p:nvPr/>
          </p:nvSpPr>
          <p:spPr bwMode="auto">
            <a:xfrm>
              <a:off x="1829" y="1065"/>
              <a:ext cx="619" cy="77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47" name="Picture 11" descr="acc_001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2428875"/>
            <a:ext cx="44767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/>
          <p:nvPr/>
        </p:nvGrpSpPr>
        <p:grpSpPr bwMode="auto">
          <a:xfrm>
            <a:off x="4810125" y="1123950"/>
            <a:ext cx="1612900" cy="2870200"/>
            <a:chOff x="1624" y="1024"/>
            <a:chExt cx="1016" cy="1808"/>
          </a:xfrm>
        </p:grpSpPr>
        <p:pic>
          <p:nvPicPr>
            <p:cNvPr id="21525" name="Picture 13" descr="head_001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024"/>
              <a:ext cx="1001" cy="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6" name="Rectangle 14"/>
            <p:cNvSpPr>
              <a:spLocks noChangeArrowheads="1"/>
            </p:cNvSpPr>
            <p:nvPr/>
          </p:nvSpPr>
          <p:spPr bwMode="auto">
            <a:xfrm>
              <a:off x="1624" y="1928"/>
              <a:ext cx="1016" cy="9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" name="Group 15"/>
          <p:cNvGrpSpPr/>
          <p:nvPr/>
        </p:nvGrpSpPr>
        <p:grpSpPr bwMode="auto">
          <a:xfrm>
            <a:off x="5100638" y="1449388"/>
            <a:ext cx="1031875" cy="1698625"/>
            <a:chOff x="1776" y="1216"/>
            <a:chExt cx="710" cy="1170"/>
          </a:xfrm>
        </p:grpSpPr>
        <p:pic>
          <p:nvPicPr>
            <p:cNvPr id="21523" name="Picture 16" descr="face_001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" y="1216"/>
              <a:ext cx="705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4" name="Rectangle 17"/>
            <p:cNvSpPr>
              <a:spLocks noChangeArrowheads="1"/>
            </p:cNvSpPr>
            <p:nvPr/>
          </p:nvSpPr>
          <p:spPr bwMode="auto">
            <a:xfrm>
              <a:off x="1776" y="1805"/>
              <a:ext cx="710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54" name="Picture 1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895350"/>
            <a:ext cx="15335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9" name="Picture 23" descr="tex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52" y="3227388"/>
            <a:ext cx="3114668" cy="10048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0" name="Picture 24" descr="text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01" y="3181350"/>
            <a:ext cx="3117071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4816502" y="3486150"/>
            <a:ext cx="24105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图形界面和网络通信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62" name="Picture 26" descr="Character 3_010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1679575"/>
            <a:ext cx="14192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3" name="Picture 27" descr="Hand Linear Motion_00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5867400"/>
            <a:ext cx="1627187" cy="104076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4" name="Picture 28" descr="Hand Linear Motion_014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5435600"/>
            <a:ext cx="714375" cy="857250"/>
          </a:xfrm>
          <a:prstGeom prst="rect">
            <a:avLst/>
          </a:prstGeom>
          <a:noFill/>
          <a:ln>
            <a:noFill/>
          </a:ln>
          <a:effectLst>
            <a:outerShdw dist="762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000100" y="1427948"/>
            <a:ext cx="2714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图形界面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本软件的所有图形界面完全使用</a:t>
            </a:r>
            <a:r>
              <a:rPr lang="en-US" altLang="zh-CN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Android </a:t>
            </a:r>
            <a:endParaRPr lang="en-US" altLang="zh-CN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网络通信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网络通信分为</a:t>
            </a:r>
            <a:r>
              <a:rPr lang="en-US" altLang="zh-CN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Tcp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通信和</a:t>
            </a:r>
            <a:r>
              <a:rPr lang="en-US" altLang="zh-CN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Udp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通信，由于后者是不安全的，本软件采用</a:t>
            </a:r>
            <a:r>
              <a:rPr lang="en-US" altLang="zh-CN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Socket + Tcp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进行通信。</a:t>
            </a:r>
            <a:endParaRPr lang="zh-CN" altLang="en-US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2654 L 0 -0.03704 L 0 0.08889 " pathEditMode="relative" ptsTypes="AAAA">
                                      <p:cBhvr>
                                        <p:cTn id="10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02654 L 0 -0.03704 L 0 0.08889 " pathEditMode="relative" ptsTypes="AAAA">
                                      <p:cBhvr>
                                        <p:cTn id="18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-6.66667E-6 L 8.33333E-7 -0.02964 " pathEditMode="relative" ptsTypes="AA">
                                      <p:cBhvr>
                                        <p:cTn id="25" dur="500" spd="-1000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46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48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50" dur="15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6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60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62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64" dur="15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74" dur="500" fill="hold"/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76" dur="500" fill="hold"/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6086527" y="1501775"/>
            <a:ext cx="862012" cy="2149475"/>
            <a:chOff x="576" y="1619"/>
            <a:chExt cx="543" cy="1354"/>
          </a:xfrm>
        </p:grpSpPr>
        <p:pic>
          <p:nvPicPr>
            <p:cNvPr id="21531" name="Picture 3" descr="Character 4]_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306"/>
              <a:ext cx="535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Rectangle 4"/>
            <p:cNvSpPr>
              <a:spLocks noChangeArrowheads="1"/>
            </p:cNvSpPr>
            <p:nvPr/>
          </p:nvSpPr>
          <p:spPr bwMode="auto">
            <a:xfrm>
              <a:off x="576" y="1619"/>
              <a:ext cx="543" cy="6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5"/>
          <p:cNvGrpSpPr/>
          <p:nvPr/>
        </p:nvGrpSpPr>
        <p:grpSpPr bwMode="auto">
          <a:xfrm>
            <a:off x="5818239" y="1443038"/>
            <a:ext cx="1371600" cy="2416175"/>
            <a:chOff x="1964" y="1122"/>
            <a:chExt cx="864" cy="1522"/>
          </a:xfrm>
        </p:grpSpPr>
        <p:pic>
          <p:nvPicPr>
            <p:cNvPr id="21529" name="Picture 6" descr="Character 4_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" y="1122"/>
              <a:ext cx="86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0" name="Rectangle 7"/>
            <p:cNvSpPr>
              <a:spLocks noChangeArrowheads="1"/>
            </p:cNvSpPr>
            <p:nvPr/>
          </p:nvSpPr>
          <p:spPr bwMode="auto">
            <a:xfrm>
              <a:off x="1968" y="1886"/>
              <a:ext cx="860" cy="75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7" name="Group 19"/>
          <p:cNvGrpSpPr/>
          <p:nvPr/>
        </p:nvGrpSpPr>
        <p:grpSpPr bwMode="auto">
          <a:xfrm>
            <a:off x="6030964" y="1644650"/>
            <a:ext cx="963613" cy="1598613"/>
            <a:chOff x="2112" y="1284"/>
            <a:chExt cx="607" cy="1007"/>
          </a:xfrm>
        </p:grpSpPr>
        <p:pic>
          <p:nvPicPr>
            <p:cNvPr id="21521" name="Picture 20" descr="Character 4_90_[#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284"/>
              <a:ext cx="607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2" name="Rectangle 21"/>
            <p:cNvSpPr>
              <a:spLocks noChangeArrowheads="1"/>
            </p:cNvSpPr>
            <p:nvPr/>
          </p:nvSpPr>
          <p:spPr bwMode="auto">
            <a:xfrm>
              <a:off x="2112" y="1788"/>
              <a:ext cx="604" cy="50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58" name="Picture 22" descr="Character 4_09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9" y="971550"/>
            <a:ext cx="17256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9" name="Picture 23" descr="text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49" y="3227388"/>
            <a:ext cx="4114800" cy="10048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0" name="Picture 24" descr="text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2" y="3181350"/>
            <a:ext cx="41179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5079999" y="3486150"/>
            <a:ext cx="32063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控制逻辑，功能模块，数据库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63" name="Picture 27" descr="Hand Linear Motion_000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5867400"/>
            <a:ext cx="1627187" cy="104076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4" name="Picture 28" descr="Hand Linear Motion_014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5435600"/>
            <a:ext cx="714375" cy="857250"/>
          </a:xfrm>
          <a:prstGeom prst="rect">
            <a:avLst/>
          </a:prstGeom>
          <a:noFill/>
          <a:ln>
            <a:noFill/>
          </a:ln>
          <a:effectLst>
            <a:outerShdw dist="762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000100" y="642130"/>
            <a:ext cx="29289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控制逻辑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本软件的控制逻辑来完成各个功能模块的调度。</a:t>
            </a:r>
            <a:endParaRPr lang="en-US" altLang="zh-CN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功能模块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本软件的功能模块包括登陆注册模块，创建房间加入房间模块，斗地主游戏逻辑模块。其中登陆注册模块中可以使用人脸识别检测进行登陆。</a:t>
            </a:r>
            <a:endParaRPr lang="en-US" altLang="zh-CN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数据库用来存储用户的各种信息。</a:t>
            </a:r>
            <a:endParaRPr lang="zh-CN" altLang="en-US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025 L 0 -0.03055 L 0 0.10895 " pathEditMode="relative" ptsTypes="AAAA">
                                      <p:cBhvr>
                                        <p:cTn id="10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03025 L 0 -0.03055 L 0 0.10895 " pathEditMode="relative" ptsTypes="AAAA">
                                      <p:cBhvr>
                                        <p:cTn id="18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8.64198E-6 L -2.5E-6 -0.02964 " pathEditMode="relative" ptsTypes="AA">
                                      <p:cBhvr>
                                        <p:cTn id="25" dur="500" spd="-100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5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7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39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41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43" dur="15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1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53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55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57" dur="15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67" dur="500" fill="hold"/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69" dur="500" fill="hold"/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92" name="Picture 28" descr="ide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15081">
            <a:off x="2170113" y="1077913"/>
            <a:ext cx="1971675" cy="316706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1" name="Picture 27" descr="ide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15081">
            <a:off x="2133600" y="987425"/>
            <a:ext cx="1971675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3" name="Picture 29" descr="Hand Linear Motion_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97950" y="1771650"/>
            <a:ext cx="7369175" cy="1625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4" name="Picture 30" descr="Hand Linear Motion_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750" y="2193925"/>
            <a:ext cx="844550" cy="69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-3810000" y="6762750"/>
            <a:ext cx="15240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0" name="Picture 11" descr="text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268" y="1999451"/>
            <a:ext cx="1379380" cy="1323249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text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32" y="2175982"/>
            <a:ext cx="2208208" cy="132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000628" y="2428080"/>
            <a:ext cx="15276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sz="3600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25 0 " pathEditMode="relative" ptsTypes="AA">
                                      <p:cBhvr>
                                        <p:cTn id="6" dur="500" fill="hold"/>
                                        <p:tgtEl>
                                          <p:spTgt spid="368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25 0 " pathEditMode="relative" ptsTypes="AA">
                                      <p:cBhvr>
                                        <p:cTn id="10" dur="500" fill="hold"/>
                                        <p:tgtEl>
                                          <p:spTgt spid="368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368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900000">
                                      <p:cBhvr>
                                        <p:cTn id="20" dur="15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6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3689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900000">
                                      <p:cBhvr>
                                        <p:cTn id="30" dur="15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5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4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5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5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9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6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6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67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5" grpId="0" animBg="1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/>
          <p:nvPr/>
        </p:nvGrpSpPr>
        <p:grpSpPr bwMode="auto">
          <a:xfrm>
            <a:off x="-8916988" y="466725"/>
            <a:ext cx="5791200" cy="719138"/>
            <a:chOff x="-384" y="1092"/>
            <a:chExt cx="4415" cy="581"/>
          </a:xfrm>
        </p:grpSpPr>
        <p:grpSp>
          <p:nvGrpSpPr>
            <p:cNvPr id="19486" name="Group 3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9488" name="Picture 4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9" name="Picture 5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87" name="Rectangle 6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5847" name="Picture 7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01213" y="26670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 descr="Hand Linear Motion01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82800" y="27305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2514600" y="615950"/>
            <a:ext cx="3613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郑光然</a:t>
            </a: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4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主程序</a:t>
            </a:r>
            <a:r>
              <a:rPr lang="zh-CN" altLang="en-US" sz="14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斗地主</a:t>
            </a:r>
            <a:r>
              <a:rPr lang="zh-CN" altLang="en-US" sz="14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的编写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850" name="Group 10"/>
          <p:cNvGrpSpPr/>
          <p:nvPr/>
        </p:nvGrpSpPr>
        <p:grpSpPr bwMode="auto">
          <a:xfrm>
            <a:off x="-7000956" y="1647824"/>
            <a:ext cx="6786610" cy="923131"/>
            <a:chOff x="-384" y="1092"/>
            <a:chExt cx="4415" cy="581"/>
          </a:xfrm>
        </p:grpSpPr>
        <p:grpSp>
          <p:nvGrpSpPr>
            <p:cNvPr id="19482" name="Group 11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9484" name="Picture 12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5" name="Picture 13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83" name="Rectangle 14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5855" name="Picture 15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15213" y="141605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6" name="Picture 16" descr="Hand Linear Motion_001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96800" y="143510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4953000" y="1795145"/>
            <a:ext cx="292735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查阳阳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人脸识别模块的实现和测试</a:t>
            </a:r>
            <a:endParaRPr lang="zh-CN" altLang="en-US" sz="1400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858" name="Group 18"/>
          <p:cNvGrpSpPr/>
          <p:nvPr/>
        </p:nvGrpSpPr>
        <p:grpSpPr bwMode="auto">
          <a:xfrm>
            <a:off x="-7621588" y="2763838"/>
            <a:ext cx="6121358" cy="878688"/>
            <a:chOff x="-384" y="1092"/>
            <a:chExt cx="4415" cy="581"/>
          </a:xfrm>
        </p:grpSpPr>
        <p:grpSp>
          <p:nvGrpSpPr>
            <p:cNvPr id="19478" name="Group 19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9480" name="Picture 20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1" name="Picture 21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79" name="Rectangle 22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5863" name="Picture 23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5813" y="2563813"/>
            <a:ext cx="3932238" cy="109696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4" name="Picture 24" descr="Hand Linear Motion01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7400" y="2570163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3707130" y="2913380"/>
            <a:ext cx="3325495" cy="798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周俊铭，安向升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程序的测试，斗地主出牌提示逻辑编写，PPT制作，项目文字材料编写</a:t>
            </a:r>
            <a:endParaRPr lang="zh-CN" altLang="en-US" sz="1400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866" name="Group 26"/>
          <p:cNvGrpSpPr/>
          <p:nvPr/>
        </p:nvGrpSpPr>
        <p:grpSpPr bwMode="auto">
          <a:xfrm>
            <a:off x="-5867400" y="3946524"/>
            <a:ext cx="5791200" cy="910447"/>
            <a:chOff x="-384" y="1092"/>
            <a:chExt cx="4415" cy="581"/>
          </a:xfrm>
        </p:grpSpPr>
        <p:grpSp>
          <p:nvGrpSpPr>
            <p:cNvPr id="19474" name="Group 27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9476" name="Picture 28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7" name="Picture 29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75" name="Rectangle 30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5871" name="Picture 31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53213" y="371475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72" name="Picture 32" descr="Hand Linear Motion_001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4800" y="373380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73" name="Text Box 33"/>
          <p:cNvSpPr txBox="1">
            <a:spLocks noChangeArrowheads="1"/>
          </p:cNvSpPr>
          <p:nvPr/>
        </p:nvSpPr>
        <p:spPr bwMode="auto">
          <a:xfrm>
            <a:off x="5430864" y="4114800"/>
            <a:ext cx="2927350" cy="798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Tx/>
              <a:buSzTx/>
              <a:buFontTx/>
            </a:pPr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张译心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图形界面的设计,</a:t>
            </a:r>
            <a:endParaRPr lang="zh-CN" altLang="en-US" sz="1400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ClrTx/>
              <a:buSzTx/>
              <a:buFontTx/>
            </a:pPr>
            <a:r>
              <a:rPr lang="zh-CN" altLang="en-US" sz="14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程序的测试，</a:t>
            </a:r>
            <a:r>
              <a:rPr lang="zh-CN" altLang="en-US" sz="14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斗地主出牌提示逻辑编写</a:t>
            </a:r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Click="0" advTm="1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" dur="3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4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89167 4.32499E-6 L 0.7776 4.32499E-6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200000">
                                      <p:cBhvr>
                                        <p:cTn id="22" dur="3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2" dur="500" fill="hold"/>
                                        <p:tgtEl>
                                          <p:spTgt spid="358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4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89167 -3.75656E-6 L 0.7776 -3.75656E-6 " pathEditMode="relative" rAng="0" ptsTypes="AA">
                                      <p:cBhvr>
                                        <p:cTn id="36" dur="8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autoRev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1200000">
                                      <p:cBhvr>
                                        <p:cTn id="38" dur="3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46" dur="5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48" dur="50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50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0.89167 4.32499E-6 L 0.7776 4.32499E-6 " pathEditMode="relative" rAng="0" ptsTypes="AA">
                                      <p:cBhvr>
                                        <p:cTn id="52" dur="8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autoRev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Rot by="-1200000">
                                      <p:cBhvr>
                                        <p:cTn id="54" dur="300" fill="hold"/>
                                        <p:tgtEl>
                                          <p:spTgt spid="358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0" presetClass="path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62" dur="500" fill="hold"/>
                                        <p:tgtEl>
                                          <p:spTgt spid="35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64" dur="500" fill="hold"/>
                                        <p:tgtEl>
                                          <p:spTgt spid="358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66" dur="500" fill="hold"/>
                                        <p:tgtEl>
                                          <p:spTgt spid="35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animMotion origin="layout" path="M 0.89167 -3.75656E-6 L 0.7776 -3.75656E-6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35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9" grpId="0" bldLvl="0" animBg="1"/>
      <p:bldP spid="35857" grpId="0" bldLvl="0" animBg="1"/>
      <p:bldP spid="35865" grpId="0" bldLvl="0" animBg="1"/>
      <p:bldP spid="3587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116013"/>
            <a:ext cx="5462587" cy="2732087"/>
          </a:xfrm>
          <a:prstGeom prst="rect">
            <a:avLst/>
          </a:prstGeom>
          <a:noFill/>
          <a:ln>
            <a:noFill/>
          </a:ln>
          <a:effectLst>
            <a:outerShdw dist="211370" dir="1964114" algn="ctr" rotWithShape="0">
              <a:srgbClr val="969696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 descr="tex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028700"/>
            <a:ext cx="5464175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WordArt 6" descr="栎木"/>
          <p:cNvSpPr>
            <a:spLocks noChangeArrowheads="1" noChangeShapeType="1" noTextEdit="1"/>
          </p:cNvSpPr>
          <p:nvPr/>
        </p:nvSpPr>
        <p:spPr bwMode="auto">
          <a:xfrm rot="-700816">
            <a:off x="1638300" y="2124075"/>
            <a:ext cx="685800" cy="6715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1" name="WordArt 7" descr="栎木"/>
          <p:cNvSpPr>
            <a:spLocks noChangeArrowheads="1" noChangeShapeType="1" noTextEdit="1"/>
          </p:cNvSpPr>
          <p:nvPr/>
        </p:nvSpPr>
        <p:spPr bwMode="auto">
          <a:xfrm>
            <a:off x="2527300" y="2171700"/>
            <a:ext cx="584200" cy="5746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识别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2" name="WordArt 8" descr="栎木"/>
          <p:cNvSpPr>
            <a:spLocks noChangeArrowheads="1" noChangeShapeType="1" noTextEdit="1"/>
          </p:cNvSpPr>
          <p:nvPr/>
        </p:nvSpPr>
        <p:spPr bwMode="auto">
          <a:xfrm rot="-163579">
            <a:off x="3327400" y="2146300"/>
            <a:ext cx="609600" cy="600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3" name="WordArt 9" descr="栎木"/>
          <p:cNvSpPr>
            <a:spLocks noChangeArrowheads="1" noChangeShapeType="1" noTextEdit="1"/>
          </p:cNvSpPr>
          <p:nvPr/>
        </p:nvSpPr>
        <p:spPr bwMode="auto">
          <a:xfrm rot="-163579">
            <a:off x="4076700" y="2070100"/>
            <a:ext cx="609600" cy="600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lang="en-US" altLang="zh-CN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4" name="WordArt 10" descr="栎木"/>
          <p:cNvSpPr>
            <a:spLocks noChangeArrowheads="1" noChangeShapeType="1" noTextEdit="1"/>
          </p:cNvSpPr>
          <p:nvPr/>
        </p:nvSpPr>
        <p:spPr bwMode="auto">
          <a:xfrm rot="-163579">
            <a:off x="4813300" y="2195513"/>
            <a:ext cx="609600" cy="600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5" name="WordArt 11" descr="栎木"/>
          <p:cNvSpPr>
            <a:spLocks noChangeArrowheads="1" noChangeShapeType="1" noTextEdit="1"/>
          </p:cNvSpPr>
          <p:nvPr/>
        </p:nvSpPr>
        <p:spPr bwMode="auto">
          <a:xfrm rot="296890">
            <a:off x="5524500" y="2120900"/>
            <a:ext cx="457200" cy="4508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登录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1518" name="Group 14"/>
          <p:cNvGrpSpPr/>
          <p:nvPr/>
        </p:nvGrpSpPr>
        <p:grpSpPr bwMode="auto">
          <a:xfrm>
            <a:off x="-6553200" y="2114550"/>
            <a:ext cx="6140450" cy="762000"/>
            <a:chOff x="-4136" y="1320"/>
            <a:chExt cx="3868" cy="480"/>
          </a:xfrm>
        </p:grpSpPr>
        <p:pic>
          <p:nvPicPr>
            <p:cNvPr id="6179" name="Picture 15" descr="hand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80" y="1348"/>
              <a:ext cx="512" cy="44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80" name="Picture 16" descr="Motion-0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6" y="1320"/>
              <a:ext cx="3360" cy="480"/>
            </a:xfrm>
            <a:prstGeom prst="rect">
              <a:avLst/>
            </a:prstGeom>
            <a:noFill/>
            <a:ln>
              <a:noFill/>
            </a:ln>
            <a:effectLst>
              <a:outerShdw dist="77251" dir="4832261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21" name="Group 17"/>
          <p:cNvGrpSpPr/>
          <p:nvPr/>
        </p:nvGrpSpPr>
        <p:grpSpPr bwMode="auto">
          <a:xfrm>
            <a:off x="2438400" y="5461000"/>
            <a:ext cx="762000" cy="6102350"/>
            <a:chOff x="1536" y="3440"/>
            <a:chExt cx="480" cy="3844"/>
          </a:xfrm>
        </p:grpSpPr>
        <p:pic>
          <p:nvPicPr>
            <p:cNvPr id="6177" name="Picture 18" descr="hand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" y="3440"/>
              <a:ext cx="448" cy="51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8" name="Picture 19" descr="Motion-0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3924"/>
              <a:ext cx="480" cy="336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24" name="Group 20"/>
          <p:cNvGrpSpPr/>
          <p:nvPr/>
        </p:nvGrpSpPr>
        <p:grpSpPr bwMode="auto">
          <a:xfrm rot="1214155">
            <a:off x="5238750" y="-5916613"/>
            <a:ext cx="762000" cy="6135688"/>
            <a:chOff x="2866" y="-3353"/>
            <a:chExt cx="480" cy="3865"/>
          </a:xfrm>
        </p:grpSpPr>
        <p:pic>
          <p:nvPicPr>
            <p:cNvPr id="6175" name="Picture 21" descr="hand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80" y="0"/>
              <a:ext cx="448" cy="51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6" name="Picture 22" descr="Motion-0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66" y="-3353"/>
              <a:ext cx="480" cy="336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28" name="Group 24"/>
          <p:cNvGrpSpPr/>
          <p:nvPr/>
        </p:nvGrpSpPr>
        <p:grpSpPr bwMode="auto">
          <a:xfrm>
            <a:off x="3962400" y="5141913"/>
            <a:ext cx="762000" cy="6102350"/>
            <a:chOff x="1536" y="3440"/>
            <a:chExt cx="480" cy="3844"/>
          </a:xfrm>
        </p:grpSpPr>
        <p:pic>
          <p:nvPicPr>
            <p:cNvPr id="6173" name="Picture 25" descr="hand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" y="3440"/>
              <a:ext cx="448" cy="51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4" name="Picture 26" descr="Motion-0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3924"/>
              <a:ext cx="480" cy="336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32" name="Group 28"/>
          <p:cNvGrpSpPr/>
          <p:nvPr/>
        </p:nvGrpSpPr>
        <p:grpSpPr bwMode="auto">
          <a:xfrm rot="-1138330">
            <a:off x="6515100" y="4781550"/>
            <a:ext cx="762000" cy="6102350"/>
            <a:chOff x="1536" y="3440"/>
            <a:chExt cx="480" cy="3844"/>
          </a:xfrm>
        </p:grpSpPr>
        <p:pic>
          <p:nvPicPr>
            <p:cNvPr id="6171" name="Picture 29" descr="hand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" y="3440"/>
              <a:ext cx="448" cy="51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2" name="Picture 30" descr="Motion-0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3924"/>
              <a:ext cx="480" cy="336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36" name="Group 32"/>
          <p:cNvGrpSpPr/>
          <p:nvPr/>
        </p:nvGrpSpPr>
        <p:grpSpPr bwMode="auto">
          <a:xfrm rot="10800000">
            <a:off x="9525000" y="1960563"/>
            <a:ext cx="6140450" cy="762000"/>
            <a:chOff x="-4136" y="1320"/>
            <a:chExt cx="3868" cy="480"/>
          </a:xfrm>
        </p:grpSpPr>
        <p:pic>
          <p:nvPicPr>
            <p:cNvPr id="6169" name="Picture 33" descr="hand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80" y="1348"/>
              <a:ext cx="512" cy="44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0" name="Picture 34" descr="Motion-0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6" y="1320"/>
              <a:ext cx="3360" cy="48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40" name="54.mp3">
            <a:hlinkClick r:id="" action="ppaction://media"/>
          </p:cNvPr>
          <p:cNvPicPr>
            <a:picLocks noChangeAspect="1" noChangeArrowheads="1"/>
          </p:cNvPicPr>
          <p:nvPr>
            <a:audioFile r:link="rId9"/>
            <p:extLst>
              <p:ext uri="{DAA4B4D4-6D71-4841-9C94-3DE7FCFB9230}">
                <p14:media xmlns:p14="http://schemas.microsoft.com/office/powerpoint/2010/main" r:link="rId10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7429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5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2150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" fill="hold"/>
                                        <p:tgtEl>
                                          <p:spTgt spid="2150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6" dur="1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0">
                                      <p:cBhvr>
                                        <p:cTn id="18" dur="1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600000">
                                      <p:cBhvr>
                                        <p:cTn id="20" dur="15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100" fill="hold"/>
                                        <p:tgtEl>
                                          <p:spTgt spid="2150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2150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1200000">
                                      <p:cBhvr>
                                        <p:cTn id="30" dur="1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0">
                                      <p:cBhvr>
                                        <p:cTn id="32" dur="1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600000">
                                      <p:cBhvr>
                                        <p:cTn id="34" dur="15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-1.48148E-6 L 0.30729 -1.48148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215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0" presetClass="pat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5.58233E-6 L -3.33333E-6 -0.68211 " pathEditMode="relative" ptsTypes="AA">
                                      <p:cBhvr>
                                        <p:cTn id="44" dur="5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50" dur="100" fill="hold"/>
                                        <p:tgtEl>
                                          <p:spTgt spid="215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0" presetClass="pat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11022E-16 3.33333E-6 L -0.12292 0.5706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2854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215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4.3285E-6 L 0 -0.62242 " pathEditMode="relative" ptsTypes="AA">
                                      <p:cBhvr>
                                        <p:cTn id="60" dur="5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6" dur="100" fill="hold"/>
                                        <p:tgtEl>
                                          <p:spTgt spid="215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0" presetClass="pat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66667E-6 -2.22222E-6 L -0.10521 -0.55278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21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2765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4" dur="100" fill="hold"/>
                                        <p:tgtEl>
                                          <p:spTgt spid="215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0" presetClass="pat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6 1.07198E-6 L -0.46666 1.07198E-6 " pathEditMode="relative" ptsTypes="AA">
                                      <p:cBhvr>
                                        <p:cTn id="76" dur="500" fill="hold"/>
                                        <p:tgtEl>
                                          <p:spTgt spid="21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215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1000" numSld="100">
                <p:cTn id="8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540"/>
                </p:tgtEl>
              </p:cMediaNode>
            </p:audio>
          </p:childTnLst>
        </p:cTn>
      </p:par>
    </p:tnLst>
    <p:bldLst>
      <p:bldP spid="21510" grpId="0" animBg="1"/>
      <p:bldP spid="21510" grpId="1" animBg="1"/>
      <p:bldP spid="21511" grpId="0" animBg="1"/>
      <p:bldP spid="21511" grpId="1" animBg="1"/>
      <p:bldP spid="21512" grpId="0" animBg="1"/>
      <p:bldP spid="21512" grpId="1" animBg="1"/>
      <p:bldP spid="21513" grpId="0" animBg="1"/>
      <p:bldP spid="21513" grpId="1" animBg="1"/>
      <p:bldP spid="21514" grpId="0" animBg="1"/>
      <p:bldP spid="21514" grpId="1" animBg="1"/>
      <p:bldP spid="21515" grpId="0" animBg="1"/>
      <p:bldP spid="215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5" name="Picture 13" descr="tex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33550"/>
            <a:ext cx="3811588" cy="1119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6" name="Picture 14" descr="tex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57350"/>
            <a:ext cx="38100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7" name="Picture 15" descr="Hand Linear Motion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66950"/>
            <a:ext cx="1616075" cy="761682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8" name="Picture 16" descr="Hand Linear Motio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66950"/>
            <a:ext cx="1616075" cy="761682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9" name="Picture 17" descr="Hand Linear Motion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66950"/>
            <a:ext cx="1616075" cy="761682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0" name="Picture 18" descr="Hand Linear Motion4_00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466850"/>
            <a:ext cx="11320463" cy="16414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1" name="Picture 19" descr="ha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52613"/>
            <a:ext cx="831850" cy="800100"/>
          </a:xfrm>
          <a:prstGeom prst="rect">
            <a:avLst/>
          </a:prstGeom>
          <a:noFill/>
          <a:ln>
            <a:noFill/>
          </a:ln>
          <a:effectLst>
            <a:outerShdw dist="77251" dir="4832261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10058400" y="333375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4429760" y="2038350"/>
            <a:ext cx="301561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首先我们点击注册按钮</a:t>
            </a:r>
            <a:endParaRPr lang="zh-CN" altLang="en-US" sz="2000" b="1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225" y="-112395"/>
            <a:ext cx="2750185" cy="5238115"/>
          </a:xfrm>
          <a:prstGeom prst="rect">
            <a:avLst/>
          </a:prstGeom>
        </p:spPr>
      </p:pic>
    </p:spTree>
  </p:cSld>
  <p:clrMapOvr>
    <a:masterClrMapping/>
  </p:clrMapOvr>
  <p:transition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61111E-6 -5.06173E-6 L -0.41667 -5.06173E-6 " pathEditMode="relative" ptsTypes="AA">
                                      <p:cBhvr>
                                        <p:cTn id="6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8" dur="100" fill="hold"/>
                                        <p:tgtEl>
                                          <p:spTgt spid="2356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356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1" presetClass="exit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600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1" presetClass="exit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600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2" grpId="0" animBg="1"/>
      <p:bldP spid="2357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tex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574800"/>
            <a:ext cx="3811588" cy="1119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 descr="tex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635125"/>
            <a:ext cx="3331210" cy="111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8" descr="Hand Linear Motion4_00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0" y="1308100"/>
            <a:ext cx="11320463" cy="16414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9" descr="h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1693863"/>
            <a:ext cx="831850" cy="800100"/>
          </a:xfrm>
          <a:prstGeom prst="rect">
            <a:avLst/>
          </a:prstGeom>
          <a:noFill/>
          <a:ln>
            <a:noFill/>
          </a:ln>
          <a:effectLst>
            <a:outerShdw dist="77251" dir="4832261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5558473" y="1741805"/>
            <a:ext cx="3560762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你可以选择你的照片上传到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人脸库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587" name="Picture 11" descr="text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75305"/>
            <a:ext cx="1825625" cy="100457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2" descr="text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" y="3251835"/>
            <a:ext cx="29225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825500" y="3344863"/>
            <a:ext cx="202184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这就是我们的注册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12192000" y="5543550"/>
            <a:ext cx="914400" cy="325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4591" name="Picture 15" descr="Stylized Hand_000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20583">
            <a:off x="-6997700" y="6496050"/>
            <a:ext cx="6934200" cy="1355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2" name="Picture 16" descr="Hand Linear Motion_003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907817">
            <a:off x="-928688" y="5018088"/>
            <a:ext cx="800100" cy="6667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57855" y="136525"/>
            <a:ext cx="2545080" cy="4984115"/>
          </a:xfrm>
          <a:prstGeom prst="rect">
            <a:avLst/>
          </a:prstGeom>
        </p:spPr>
      </p:pic>
    </p:spTree>
  </p:cSld>
  <p:clrMapOvr>
    <a:masterClrMapping/>
  </p:clrMapOvr>
  <p:transition advClick="0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191 -0.34764 " pathEditMode="relative" ptsTypes="AA">
                                      <p:cBhvr>
                                        <p:cTn id="6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191 -0.34764 " pathEditMode="relative" ptsTypes="AA">
                                      <p:cBhvr>
                                        <p:cTn id="10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2458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245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26" dur="1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28" dur="1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30" dur="15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6" dur="100" fill="hold"/>
                                        <p:tgtEl>
                                          <p:spTgt spid="2458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245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40" dur="1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42" dur="1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44" dur="15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61111E-6 -5.06173E-6 L -0.41667 -5.06173E-6 " pathEditMode="relative" ptsTypes="AA">
                                      <p:cBhvr>
                                        <p:cTn id="49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2458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63" dur="100" fill="hold"/>
                                        <p:tgtEl>
                                          <p:spTgt spid="2458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 bldLvl="0" animBg="1"/>
      <p:bldP spid="24589" grpId="0" bldLvl="0" animBg="1"/>
      <p:bldP spid="245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1" name="Picture 11" descr="tex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33550"/>
            <a:ext cx="3811588" cy="1119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 descr="tex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30" y="1733550"/>
            <a:ext cx="38100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4394200" y="1831975"/>
            <a:ext cx="294957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注册成功后，你可以选择密码登入</a:t>
            </a:r>
            <a:endParaRPr lang="zh-CN" altLang="en-US" sz="2000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5614" name="Picture 14" descr="Hand Linear Motion_0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4107" flipV="1">
            <a:off x="6738937" y="8864601"/>
            <a:ext cx="9580563" cy="16113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5" descr="h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4991">
            <a:off x="8162132" y="5523706"/>
            <a:ext cx="831850" cy="78263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5" y="153035"/>
            <a:ext cx="2680970" cy="4990465"/>
          </a:xfrm>
          <a:prstGeom prst="rect">
            <a:avLst/>
          </a:prstGeom>
        </p:spPr>
      </p:pic>
    </p:spTree>
  </p:cSld>
  <p:clrMapOvr>
    <a:masterClrMapping/>
  </p:clrMapOvr>
  <p:transition advClick="0" advTm="4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278 -0.7321 " pathEditMode="relative" ptsTypes="AA">
                                      <p:cBhvr>
                                        <p:cTn id="8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278 -0.7321 " pathEditMode="relative" ptsTypes="AA">
                                      <p:cBhvr>
                                        <p:cTn id="10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56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256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text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666750"/>
            <a:ext cx="3111500" cy="12684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tex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21030"/>
            <a:ext cx="358330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308600" y="869950"/>
            <a:ext cx="3302000" cy="175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你也可以选择人脸登录，我们就会打开你的相机，拍照后与库中照片对比，如果你已经使用人脸照片注册后，你就可以登录啦！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633" name="Picture 9" descr="Hand Linear Motion_0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798264">
            <a:off x="-10407650" y="5141913"/>
            <a:ext cx="10407650" cy="16271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0" descr="Hand Linear Motion_01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716628">
            <a:off x="-1111250" y="3017838"/>
            <a:ext cx="857250" cy="7143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1" name="Picture 17" descr="Hand Linear Motion_0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077691">
            <a:off x="885032" y="9633744"/>
            <a:ext cx="10407650" cy="16271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2" name="Picture 18" descr="Hand Linear Motion_01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994448">
            <a:off x="3248026" y="5467350"/>
            <a:ext cx="857250" cy="7143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3" name="Picture 19" descr="Hand Linear Motion_0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244029">
            <a:off x="9715500" y="4464050"/>
            <a:ext cx="1040765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4" name="Picture 20" descr="Hand Linear Motion_01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60845">
            <a:off x="9353550" y="4035425"/>
            <a:ext cx="857250" cy="7143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5" name="Picture 21" descr="Hand Linear Motion_0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11999">
            <a:off x="9632950" y="-3144838"/>
            <a:ext cx="1040765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6" name="Picture 22" descr="Hand Linear Motion_01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97172">
            <a:off x="9556750" y="-801688"/>
            <a:ext cx="857250" cy="7143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15011400" y="438150"/>
            <a:ext cx="20574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6648" name="Picture 24" descr="Hand Linear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24150"/>
            <a:ext cx="1004570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Picture 25" descr="Hand Linear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24150"/>
            <a:ext cx="1004570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0" name="Picture 26" descr="Hand Linear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24150"/>
            <a:ext cx="1004570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960" y="1622425"/>
            <a:ext cx="3345180" cy="1531620"/>
          </a:xfrm>
          <a:prstGeom prst="rect">
            <a:avLst/>
          </a:prstGeom>
        </p:spPr>
      </p:pic>
    </p:spTree>
  </p:cSld>
  <p:clrMapOvr>
    <a:masterClrMapping/>
  </p:clrMapOvr>
  <p:transition advClick="0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31979 -0.31542 " pathEditMode="relative" ptsTypes="AA">
                                      <p:cBhvr>
                                        <p:cTn id="8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31979 -0.31542 " pathEditMode="relative" ptsTypes="AA">
                                      <p:cBhvr>
                                        <p:cTn id="10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10799 -0.34291 " pathEditMode="relative" ptsTypes="AA">
                                      <p:cBhvr>
                                        <p:cTn id="14" dur="500" fill="hold"/>
                                        <p:tgtEl>
                                          <p:spTgt spid="26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10799 -0.34291 " pathEditMode="relative" ptsTypes="AA">
                                      <p:cBhvr>
                                        <p:cTn id="16" dur="500" fill="hold"/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79583 -0.20371 " pathEditMode="relative" ptsTypes="AA">
                                      <p:cBhvr>
                                        <p:cTn id="20" dur="500" fill="hold"/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79583 -0.20371 " pathEditMode="relative" ptsTypes="AA">
                                      <p:cBhvr>
                                        <p:cTn id="22" dur="500" fill="hold"/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-0.82292 0.56697 " pathEditMode="relative" ptsTypes="AA">
                                      <p:cBhvr>
                                        <p:cTn id="26" dur="500" fill="hold"/>
                                        <p:tgtEl>
                                          <p:spTgt spid="26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-0.82292 0.56697 " pathEditMode="relative" ptsTypes="AA">
                                      <p:cBhvr>
                                        <p:cTn id="28" dur="500" fill="hold"/>
                                        <p:tgtEl>
                                          <p:spTgt spid="26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2662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266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-1200000">
                                      <p:cBhvr>
                                        <p:cTn id="44" dur="1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0">
                                      <p:cBhvr>
                                        <p:cTn id="46" dur="1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600000">
                                      <p:cBhvr>
                                        <p:cTn id="48" dur="15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4" dur="100" fill="hold"/>
                                        <p:tgtEl>
                                          <p:spTgt spid="2662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56" dur="100" fill="hold"/>
                                        <p:tgtEl>
                                          <p:spTgt spid="266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200000">
                                      <p:cBhvr>
                                        <p:cTn id="58" dur="1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0">
                                      <p:cBhvr>
                                        <p:cTn id="60" dur="1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600000">
                                      <p:cBhvr>
                                        <p:cTn id="62" dur="15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1" presetClass="exit" presetSubtype="0" repeatCount="indefinite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600"/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1" presetClass="exit" presetSubtype="0" repeatCount="indefinite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600"/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bldLvl="0" animBg="1"/>
      <p:bldP spid="266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/>
          <p:cNvGrpSpPr/>
          <p:nvPr/>
        </p:nvGrpSpPr>
        <p:grpSpPr bwMode="auto">
          <a:xfrm>
            <a:off x="-9067800" y="3162300"/>
            <a:ext cx="5791200" cy="922338"/>
            <a:chOff x="-384" y="1092"/>
            <a:chExt cx="4415" cy="581"/>
          </a:xfrm>
        </p:grpSpPr>
        <p:grpSp>
          <p:nvGrpSpPr>
            <p:cNvPr id="11285" name="Group 3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1287" name="Picture 4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8" name="Picture 5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286" name="Rectangle 6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655" name="Group 7"/>
          <p:cNvGrpSpPr/>
          <p:nvPr/>
        </p:nvGrpSpPr>
        <p:grpSpPr bwMode="auto">
          <a:xfrm>
            <a:off x="-9069388" y="1733550"/>
            <a:ext cx="5791200" cy="922338"/>
            <a:chOff x="-384" y="1092"/>
            <a:chExt cx="4415" cy="581"/>
          </a:xfrm>
        </p:grpSpPr>
        <p:grpSp>
          <p:nvGrpSpPr>
            <p:cNvPr id="11281" name="Group 8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1283" name="Picture 9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4" name="Picture 10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282" name="Rectangle 11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27660" name="Picture 12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3613" y="161290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1" name="Picture 13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3613" y="300990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2" name="Picture 14" descr="Hand Linear Motion01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35200" y="161925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3" name="Picture 15" descr="Hand Linear Motion_001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35200" y="302895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1752600" y="5695950"/>
            <a:ext cx="1447800" cy="401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2635250" y="1962150"/>
            <a:ext cx="186055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你可以自己创建房间</a:t>
            </a:r>
            <a:endParaRPr lang="zh-CN" altLang="en-US" b="1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2635250" y="3416300"/>
            <a:ext cx="201295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也可以加入已经有的房间</a:t>
            </a:r>
            <a:endParaRPr lang="zh-CN" altLang="en-US" b="1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9680" y="-18415"/>
            <a:ext cx="2637790" cy="5062855"/>
          </a:xfrm>
          <a:prstGeom prst="rect">
            <a:avLst/>
          </a:prstGeom>
        </p:spPr>
      </p:pic>
    </p:spTree>
  </p:cSld>
  <p:clrMapOvr>
    <a:masterClrMapping/>
  </p:clrMapOvr>
  <p:transition advClick="0" advTm="4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" dur="3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4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6" dur="5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8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89167 4.32499E-6 L 0.7776 4.32499E-6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200000">
                                      <p:cBhvr>
                                        <p:cTn id="22" dur="3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0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2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4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89167 -3.75656E-6 L 0.7776 -3.75656E-6 " pathEditMode="relative" rAng="0" ptsTypes="AA">
                                      <p:cBhvr>
                                        <p:cTn id="36" dur="8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4" grpId="0" animBg="1"/>
      <p:bldP spid="27665" grpId="0" bldLvl="0" animBg="1"/>
      <p:bldP spid="2766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9" name="Picture 7" descr="text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463550"/>
            <a:ext cx="3111500" cy="12684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8" descr="tex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417830"/>
            <a:ext cx="3173730" cy="150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763588" y="593725"/>
            <a:ext cx="2892425" cy="108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进入房间后，就点击准备，有三个人进入房并准备好，我们就可以开始游戏啦！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9980" y="11430"/>
            <a:ext cx="2660015" cy="5118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40760" y="-13107035"/>
            <a:ext cx="2259965" cy="4481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413760" y="-12980035"/>
            <a:ext cx="2259965" cy="4481195"/>
          </a:xfrm>
          <a:prstGeom prst="rect">
            <a:avLst/>
          </a:prstGeom>
        </p:spPr>
      </p:pic>
      <p:pic>
        <p:nvPicPr>
          <p:cNvPr id="8" name="图片 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0330" y="1732280"/>
            <a:ext cx="1987550" cy="3234690"/>
          </a:xfrm>
          <a:prstGeom prst="rect">
            <a:avLst/>
          </a:prstGeom>
        </p:spPr>
      </p:pic>
    </p:spTree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2868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" dur="100" fill="hold"/>
                                        <p:tgtEl>
                                          <p:spTgt spid="286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-1200000">
                                      <p:cBhvr>
                                        <p:cTn id="20" dur="1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0">
                                      <p:cBhvr>
                                        <p:cTn id="22" dur="1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600000">
                                      <p:cBhvr>
                                        <p:cTn id="24" dur="15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0" dur="100" fill="hold"/>
                                        <p:tgtEl>
                                          <p:spTgt spid="2867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286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200000">
                                      <p:cBhvr>
                                        <p:cTn id="34" dur="1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0">
                                      <p:cBhvr>
                                        <p:cTn id="36" dur="1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600000">
                                      <p:cBhvr>
                                        <p:cTn id="38" dur="15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 bldLvl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WPS 演示</Application>
  <PresentationFormat>自定义</PresentationFormat>
  <Paragraphs>90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方正稚艺简体</vt:lpstr>
      <vt:lpstr>冬青黑体简体中文 W6</vt:lpstr>
      <vt:lpstr>黑体</vt:lpstr>
      <vt:lpstr>Arial Unicode MS</vt:lpstr>
      <vt:lpstr>Calibri</vt:lpstr>
      <vt:lpstr>默认设计模板</vt:lpstr>
      <vt:lpstr>1_默认设计模板</vt:lpstr>
      <vt:lpstr>2_默认设计模板</vt:lpstr>
      <vt:lpstr>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</dc:creator>
  <cp:lastModifiedBy>周</cp:lastModifiedBy>
  <cp:revision>31</cp:revision>
  <cp:lastPrinted>2113-01-01T00:00:00Z</cp:lastPrinted>
  <dcterms:created xsi:type="dcterms:W3CDTF">2014-06-30T15:48:00Z</dcterms:created>
  <dcterms:modified xsi:type="dcterms:W3CDTF">2019-11-17T02:14:46Z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2052-11.1.0.9145</vt:lpwstr>
  </property>
</Properties>
</file>